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oleObject"/>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sldIdLst>
    <p:sldId id="256" r:id="rId2"/>
    <p:sldId id="257" r:id="rId3"/>
    <p:sldId id="258" r:id="rId4"/>
    <p:sldId id="259" r:id="rId5"/>
    <p:sldId id="260" r:id="rId6"/>
    <p:sldId id="261" r:id="rId7"/>
    <p:sldId id="262" r:id="rId8"/>
    <p:sldId id="263" r:id="rId9"/>
    <p:sldId id="265" r:id="rId10"/>
    <p:sldId id="266" r:id="rId11"/>
    <p:sldId id="268" r:id="rId12"/>
    <p:sldId id="269" r:id="rId13"/>
    <p:sldId id="270"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309" r:id="rId32"/>
    <p:sldId id="310" r:id="rId33"/>
    <p:sldId id="311" r:id="rId34"/>
    <p:sldId id="313" r:id="rId35"/>
    <p:sldId id="314" r:id="rId36"/>
    <p:sldId id="315" r:id="rId37"/>
    <p:sldId id="316" r:id="rId38"/>
    <p:sldId id="317" r:id="rId39"/>
    <p:sldId id="318" r:id="rId40"/>
    <p:sldId id="319"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7"/>
    <p:restoredTop sz="93095"/>
  </p:normalViewPr>
  <p:slideViewPr>
    <p:cSldViewPr snapToGrid="0" snapToObjects="1">
      <p:cViewPr>
        <p:scale>
          <a:sx n="66" d="100"/>
          <a:sy n="66" d="100"/>
        </p:scale>
        <p:origin x="176" y="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8538B6-6B8E-DA41-8EF7-FB38104A61B1}" type="datetimeFigureOut">
              <a:rPr lang="en-US" smtClean="0"/>
              <a:t>4/18/17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57E21E-89CF-064F-9085-F05F3AE6BC6F}" type="slidenum">
              <a:rPr lang="en-US" smtClean="0"/>
              <a:t>‹#›</a:t>
            </a:fld>
            <a:endParaRPr lang="en-US"/>
          </a:p>
        </p:txBody>
      </p:sp>
    </p:spTree>
    <p:extLst>
      <p:ext uri="{BB962C8B-B14F-4D97-AF65-F5344CB8AC3E}">
        <p14:creationId xmlns:p14="http://schemas.microsoft.com/office/powerpoint/2010/main" val="1769548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Arial"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1600">
                <a:solidFill>
                  <a:schemeClr val="tx1"/>
                </a:solidFill>
                <a:latin typeface="Arial" charset="0"/>
                <a:ea typeface="Arial" charset="0"/>
                <a:cs typeface="Arial" charset="0"/>
              </a:defRPr>
            </a:lvl9pPr>
          </a:lstStyle>
          <a:p>
            <a:fld id="{57128EBD-DF22-3540-8FE0-F9D981E59A24}" type="slidenum">
              <a:rPr lang="en-US" altLang="en-US" sz="1300"/>
              <a:pPr/>
              <a:t>2</a:t>
            </a:fld>
            <a:endParaRPr lang="en-US" altLang="en-US" sz="1300"/>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292326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Arial"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1600">
                <a:solidFill>
                  <a:schemeClr val="tx1"/>
                </a:solidFill>
                <a:latin typeface="Arial" charset="0"/>
                <a:ea typeface="Arial" charset="0"/>
                <a:cs typeface="Arial" charset="0"/>
              </a:defRPr>
            </a:lvl9pPr>
          </a:lstStyle>
          <a:p>
            <a:fld id="{4B300A6A-6B44-4147-8B09-2931D30DC813}" type="slidenum">
              <a:rPr lang="en-US" altLang="en-US" sz="1300"/>
              <a:pPr/>
              <a:t>11</a:t>
            </a:fld>
            <a:endParaRPr lang="en-US" altLang="en-US" sz="1300"/>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1152882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Arial"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1600">
                <a:solidFill>
                  <a:schemeClr val="tx1"/>
                </a:solidFill>
                <a:latin typeface="Arial" charset="0"/>
                <a:ea typeface="Arial" charset="0"/>
                <a:cs typeface="Arial" charset="0"/>
              </a:defRPr>
            </a:lvl9pPr>
          </a:lstStyle>
          <a:p>
            <a:fld id="{1F9BAF95-5F93-5945-A655-8C9085F49AC7}" type="slidenum">
              <a:rPr lang="en-US" altLang="en-US" sz="1300"/>
              <a:pPr/>
              <a:t>12</a:t>
            </a:fld>
            <a:endParaRPr lang="en-US" altLang="en-US" sz="1300"/>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1479256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Arial"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1600">
                <a:solidFill>
                  <a:schemeClr val="tx1"/>
                </a:solidFill>
                <a:latin typeface="Arial" charset="0"/>
                <a:ea typeface="Arial" charset="0"/>
                <a:cs typeface="Arial" charset="0"/>
              </a:defRPr>
            </a:lvl9pPr>
          </a:lstStyle>
          <a:p>
            <a:fld id="{2425FA81-F0DB-5F44-88C3-E8D84C6E5060}" type="slidenum">
              <a:rPr lang="en-US" altLang="en-US" sz="1300"/>
              <a:pPr/>
              <a:t>13</a:t>
            </a:fld>
            <a:endParaRPr lang="en-US" altLang="en-US" sz="1300"/>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330737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Arial"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1600">
                <a:solidFill>
                  <a:schemeClr val="tx1"/>
                </a:solidFill>
                <a:latin typeface="Arial" charset="0"/>
                <a:ea typeface="Arial" charset="0"/>
                <a:cs typeface="Arial" charset="0"/>
              </a:defRPr>
            </a:lvl9pPr>
          </a:lstStyle>
          <a:p>
            <a:fld id="{10F6C0D0-577F-224F-AADD-4D87FC8F250E}" type="slidenum">
              <a:rPr lang="en-US" altLang="en-US" sz="1300"/>
              <a:pPr/>
              <a:t>14</a:t>
            </a:fld>
            <a:endParaRPr lang="en-US" altLang="en-US" sz="1300"/>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694838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Arial"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1600">
                <a:solidFill>
                  <a:schemeClr val="tx1"/>
                </a:solidFill>
                <a:latin typeface="Arial" charset="0"/>
                <a:ea typeface="Arial" charset="0"/>
                <a:cs typeface="Arial" charset="0"/>
              </a:defRPr>
            </a:lvl9pPr>
          </a:lstStyle>
          <a:p>
            <a:fld id="{9A7DCE9A-B376-3848-800F-36A0DAFA5DE5}" type="slidenum">
              <a:rPr lang="en-US" altLang="en-US" sz="1300"/>
              <a:pPr/>
              <a:t>15</a:t>
            </a:fld>
            <a:endParaRPr lang="en-US" altLang="en-US" sz="1300"/>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1867485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Arial"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1600">
                <a:solidFill>
                  <a:schemeClr val="tx1"/>
                </a:solidFill>
                <a:latin typeface="Arial" charset="0"/>
                <a:ea typeface="Arial" charset="0"/>
                <a:cs typeface="Arial" charset="0"/>
              </a:defRPr>
            </a:lvl9pPr>
          </a:lstStyle>
          <a:p>
            <a:fld id="{A04A9465-FC6A-664B-9539-7B34A9141E1F}" type="slidenum">
              <a:rPr lang="en-US" altLang="en-US" sz="1300"/>
              <a:pPr/>
              <a:t>16</a:t>
            </a:fld>
            <a:endParaRPr lang="en-US" altLang="en-US" sz="1300"/>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1840020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Arial"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1600">
                <a:solidFill>
                  <a:schemeClr val="tx1"/>
                </a:solidFill>
                <a:latin typeface="Arial" charset="0"/>
                <a:ea typeface="Arial" charset="0"/>
                <a:cs typeface="Arial" charset="0"/>
              </a:defRPr>
            </a:lvl9pPr>
          </a:lstStyle>
          <a:p>
            <a:fld id="{AA527E69-9F6E-D142-BE38-E2523496880F}" type="slidenum">
              <a:rPr lang="en-US" altLang="en-US" sz="1300"/>
              <a:pPr/>
              <a:t>17</a:t>
            </a:fld>
            <a:endParaRPr lang="en-US" altLang="en-US" sz="1300"/>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2054578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eaLnBrk="1" hangingPunct="1"/>
            <a:fld id="{7581E8C8-3802-A14F-9898-D97D78DB7D23}" type="slidenum">
              <a:rPr lang="en-GB" altLang="en-US" sz="1200">
                <a:solidFill>
                  <a:srgbClr val="000000"/>
                </a:solidFill>
              </a:rPr>
              <a:pPr eaLnBrk="1" hangingPunct="1"/>
              <a:t>18</a:t>
            </a:fld>
            <a:endParaRPr lang="en-GB" altLang="en-US" sz="1200">
              <a:solidFill>
                <a:srgbClr val="000000"/>
              </a:solidFill>
            </a:endParaRPr>
          </a:p>
        </p:txBody>
      </p:sp>
      <p:sp>
        <p:nvSpPr>
          <p:cNvPr id="38915" name="Rectangle 1"/>
          <p:cNvSpPr>
            <a:spLocks noChangeArrowheads="1" noTextEdit="1"/>
          </p:cNvSpPr>
          <p:nvPr>
            <p:ph type="sldImg"/>
          </p:nvPr>
        </p:nvSpPr>
        <p:spPr>
          <a:xfrm>
            <a:off x="381000" y="685800"/>
            <a:ext cx="6096000" cy="3429000"/>
          </a:xfrm>
          <a:solidFill>
            <a:srgbClr val="FFFFFF"/>
          </a:solidFill>
          <a:ln/>
        </p:spPr>
      </p:sp>
      <p:sp>
        <p:nvSpPr>
          <p:cNvPr id="38916" name="Rectangle 2"/>
          <p:cNvSpPr>
            <a:spLocks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813641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eaLnBrk="1" hangingPunct="1"/>
            <a:fld id="{7D88857E-DACB-1143-BB9E-15855392C84E}" type="slidenum">
              <a:rPr lang="en-GB" altLang="en-US" sz="1200">
                <a:solidFill>
                  <a:srgbClr val="000000"/>
                </a:solidFill>
              </a:rPr>
              <a:pPr eaLnBrk="1" hangingPunct="1"/>
              <a:t>19</a:t>
            </a:fld>
            <a:endParaRPr lang="en-GB" altLang="en-US" sz="1200">
              <a:solidFill>
                <a:srgbClr val="000000"/>
              </a:solidFill>
            </a:endParaRPr>
          </a:p>
        </p:txBody>
      </p:sp>
      <p:sp>
        <p:nvSpPr>
          <p:cNvPr id="39939" name="Rectangle 1"/>
          <p:cNvSpPr>
            <a:spLocks noChangeArrowheads="1" noTextEdit="1"/>
          </p:cNvSpPr>
          <p:nvPr>
            <p:ph type="sldImg"/>
          </p:nvPr>
        </p:nvSpPr>
        <p:spPr>
          <a:xfrm>
            <a:off x="381000" y="685800"/>
            <a:ext cx="6096000" cy="3429000"/>
          </a:xfrm>
          <a:solidFill>
            <a:srgbClr val="FFFFFF"/>
          </a:solidFill>
          <a:ln/>
        </p:spPr>
      </p:sp>
      <p:sp>
        <p:nvSpPr>
          <p:cNvPr id="39940" name="Rectangle 2"/>
          <p:cNvSpPr>
            <a:spLocks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2038611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eaLnBrk="1" hangingPunct="1"/>
            <a:fld id="{9356B6A2-E18C-9F44-BCC0-ED787C938430}" type="slidenum">
              <a:rPr lang="en-GB" altLang="en-US" sz="1200">
                <a:solidFill>
                  <a:srgbClr val="000000"/>
                </a:solidFill>
              </a:rPr>
              <a:pPr eaLnBrk="1" hangingPunct="1"/>
              <a:t>20</a:t>
            </a:fld>
            <a:endParaRPr lang="en-GB" altLang="en-US" sz="1200">
              <a:solidFill>
                <a:srgbClr val="000000"/>
              </a:solidFill>
            </a:endParaRPr>
          </a:p>
        </p:txBody>
      </p:sp>
      <p:sp>
        <p:nvSpPr>
          <p:cNvPr id="40963" name="Rectangle 1"/>
          <p:cNvSpPr>
            <a:spLocks noChangeArrowheads="1" noTextEdit="1"/>
          </p:cNvSpPr>
          <p:nvPr>
            <p:ph type="sldImg"/>
          </p:nvPr>
        </p:nvSpPr>
        <p:spPr>
          <a:xfrm>
            <a:off x="381000" y="685800"/>
            <a:ext cx="6096000" cy="3429000"/>
          </a:xfrm>
          <a:solidFill>
            <a:srgbClr val="FFFFFF"/>
          </a:solidFill>
          <a:ln/>
        </p:spPr>
      </p:sp>
      <p:sp>
        <p:nvSpPr>
          <p:cNvPr id="40964" name="Rectangle 2"/>
          <p:cNvSpPr>
            <a:spLocks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638499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Arial"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1600">
                <a:solidFill>
                  <a:schemeClr val="tx1"/>
                </a:solidFill>
                <a:latin typeface="Arial" charset="0"/>
                <a:ea typeface="Arial" charset="0"/>
                <a:cs typeface="Arial" charset="0"/>
              </a:defRPr>
            </a:lvl9pPr>
          </a:lstStyle>
          <a:p>
            <a:fld id="{D6E1979A-CFF7-4049-9338-FEA560A91FCB}" type="slidenum">
              <a:rPr lang="en-US" altLang="en-US" sz="1300"/>
              <a:pPr/>
              <a:t>3</a:t>
            </a:fld>
            <a:endParaRPr lang="en-US" altLang="en-US" sz="1300"/>
          </a:p>
        </p:txBody>
      </p:sp>
    </p:spTree>
    <p:extLst>
      <p:ext uri="{BB962C8B-B14F-4D97-AF65-F5344CB8AC3E}">
        <p14:creationId xmlns:p14="http://schemas.microsoft.com/office/powerpoint/2010/main" val="2080512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eaLnBrk="1" hangingPunct="1"/>
            <a:fld id="{D2758921-984D-B94E-BA31-BA55D82F1A8F}" type="slidenum">
              <a:rPr lang="en-GB" altLang="en-US" sz="1200">
                <a:solidFill>
                  <a:srgbClr val="000000"/>
                </a:solidFill>
              </a:rPr>
              <a:pPr eaLnBrk="1" hangingPunct="1"/>
              <a:t>21</a:t>
            </a:fld>
            <a:endParaRPr lang="en-GB" altLang="en-US" sz="1200">
              <a:solidFill>
                <a:srgbClr val="000000"/>
              </a:solidFill>
            </a:endParaRPr>
          </a:p>
        </p:txBody>
      </p:sp>
      <p:sp>
        <p:nvSpPr>
          <p:cNvPr id="41987" name="Rectangle 1"/>
          <p:cNvSpPr>
            <a:spLocks noChangeArrowheads="1" noTextEdit="1"/>
          </p:cNvSpPr>
          <p:nvPr>
            <p:ph type="sldImg"/>
          </p:nvPr>
        </p:nvSpPr>
        <p:spPr>
          <a:xfrm>
            <a:off x="381000" y="685800"/>
            <a:ext cx="6096000" cy="3429000"/>
          </a:xfrm>
          <a:solidFill>
            <a:srgbClr val="FFFFFF"/>
          </a:solidFill>
          <a:ln/>
        </p:spPr>
      </p:sp>
      <p:sp>
        <p:nvSpPr>
          <p:cNvPr id="41988" name="Rectangle 2"/>
          <p:cNvSpPr>
            <a:spLocks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862981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eaLnBrk="1" hangingPunct="1"/>
            <a:fld id="{7FF46FC4-76AB-A24E-A42B-4D16679FA31F}" type="slidenum">
              <a:rPr lang="en-GB" altLang="en-US" sz="1200">
                <a:solidFill>
                  <a:srgbClr val="000000"/>
                </a:solidFill>
              </a:rPr>
              <a:pPr eaLnBrk="1" hangingPunct="1"/>
              <a:t>22</a:t>
            </a:fld>
            <a:endParaRPr lang="en-GB" altLang="en-US" sz="1200">
              <a:solidFill>
                <a:srgbClr val="000000"/>
              </a:solidFill>
            </a:endParaRPr>
          </a:p>
        </p:txBody>
      </p:sp>
      <p:sp>
        <p:nvSpPr>
          <p:cNvPr id="43011" name="Rectangle 1"/>
          <p:cNvSpPr>
            <a:spLocks noChangeArrowheads="1" noTextEdit="1"/>
          </p:cNvSpPr>
          <p:nvPr>
            <p:ph type="sldImg"/>
          </p:nvPr>
        </p:nvSpPr>
        <p:spPr>
          <a:xfrm>
            <a:off x="381000" y="685800"/>
            <a:ext cx="6096000" cy="3429000"/>
          </a:xfrm>
          <a:solidFill>
            <a:srgbClr val="FFFFFF"/>
          </a:solidFill>
          <a:ln/>
        </p:spPr>
      </p:sp>
      <p:sp>
        <p:nvSpPr>
          <p:cNvPr id="43012" name="Rectangle 2"/>
          <p:cNvSpPr>
            <a:spLocks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287252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eaLnBrk="1" hangingPunct="1"/>
            <a:fld id="{8F145DB5-5FA0-534B-AC8F-D9401C6DB9B4}" type="slidenum">
              <a:rPr lang="en-GB" altLang="en-US" sz="1200">
                <a:solidFill>
                  <a:srgbClr val="000000"/>
                </a:solidFill>
              </a:rPr>
              <a:pPr eaLnBrk="1" hangingPunct="1"/>
              <a:t>25</a:t>
            </a:fld>
            <a:endParaRPr lang="en-GB" altLang="en-US" sz="1200">
              <a:solidFill>
                <a:srgbClr val="000000"/>
              </a:solidFill>
            </a:endParaRPr>
          </a:p>
        </p:txBody>
      </p:sp>
      <p:sp>
        <p:nvSpPr>
          <p:cNvPr id="44035" name="Rectangle 1"/>
          <p:cNvSpPr>
            <a:spLocks noChangeArrowheads="1" noTextEdit="1"/>
          </p:cNvSpPr>
          <p:nvPr>
            <p:ph type="sldImg"/>
          </p:nvPr>
        </p:nvSpPr>
        <p:spPr>
          <a:xfrm>
            <a:off x="381000" y="685800"/>
            <a:ext cx="6096000" cy="3429000"/>
          </a:xfrm>
          <a:solidFill>
            <a:srgbClr val="FFFFFF"/>
          </a:solidFill>
          <a:ln/>
        </p:spPr>
      </p:sp>
      <p:sp>
        <p:nvSpPr>
          <p:cNvPr id="44036" name="Rectangle 2"/>
          <p:cNvSpPr>
            <a:spLocks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525746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eaLnBrk="1" hangingPunct="1"/>
            <a:fld id="{5CA81C6C-C557-DD47-AF82-213E65741B75}" type="slidenum">
              <a:rPr lang="en-GB" altLang="en-US" sz="1200">
                <a:solidFill>
                  <a:srgbClr val="000000"/>
                </a:solidFill>
              </a:rPr>
              <a:pPr eaLnBrk="1" hangingPunct="1"/>
              <a:t>26</a:t>
            </a:fld>
            <a:endParaRPr lang="en-GB" altLang="en-US" sz="1200">
              <a:solidFill>
                <a:srgbClr val="000000"/>
              </a:solidFill>
            </a:endParaRPr>
          </a:p>
        </p:txBody>
      </p:sp>
      <p:sp>
        <p:nvSpPr>
          <p:cNvPr id="45059" name="Rectangle 1"/>
          <p:cNvSpPr>
            <a:spLocks noChangeArrowheads="1" noTextEdit="1"/>
          </p:cNvSpPr>
          <p:nvPr>
            <p:ph type="sldImg"/>
          </p:nvPr>
        </p:nvSpPr>
        <p:spPr>
          <a:xfrm>
            <a:off x="381000" y="685800"/>
            <a:ext cx="6096000" cy="3429000"/>
          </a:xfrm>
          <a:solidFill>
            <a:srgbClr val="FFFFFF"/>
          </a:solidFill>
          <a:ln/>
        </p:spPr>
      </p:sp>
      <p:sp>
        <p:nvSpPr>
          <p:cNvPr id="45060" name="Rectangle 2"/>
          <p:cNvSpPr>
            <a:spLocks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505724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eaLnBrk="1" hangingPunct="1"/>
            <a:fld id="{4164B912-10E4-E94C-BB88-62ECB896EF95}" type="slidenum">
              <a:rPr lang="en-GB" altLang="en-US" sz="1200">
                <a:solidFill>
                  <a:srgbClr val="000000"/>
                </a:solidFill>
              </a:rPr>
              <a:pPr eaLnBrk="1" hangingPunct="1"/>
              <a:t>27</a:t>
            </a:fld>
            <a:endParaRPr lang="en-GB" altLang="en-US" sz="1200">
              <a:solidFill>
                <a:srgbClr val="000000"/>
              </a:solidFill>
            </a:endParaRPr>
          </a:p>
        </p:txBody>
      </p:sp>
      <p:sp>
        <p:nvSpPr>
          <p:cNvPr id="46083" name="Rectangle 1"/>
          <p:cNvSpPr>
            <a:spLocks noChangeArrowheads="1" noTextEdit="1"/>
          </p:cNvSpPr>
          <p:nvPr>
            <p:ph type="sldImg"/>
          </p:nvPr>
        </p:nvSpPr>
        <p:spPr>
          <a:xfrm>
            <a:off x="381000" y="685800"/>
            <a:ext cx="6096000" cy="3429000"/>
          </a:xfrm>
          <a:solidFill>
            <a:srgbClr val="FFFFFF"/>
          </a:solidFill>
          <a:ln/>
        </p:spPr>
      </p:sp>
      <p:sp>
        <p:nvSpPr>
          <p:cNvPr id="46084" name="Rectangle 2"/>
          <p:cNvSpPr>
            <a:spLocks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505441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eaLnBrk="1" hangingPunct="1"/>
            <a:fld id="{1E66A9FE-FF8A-9F43-B56D-01A8752B09FE}" type="slidenum">
              <a:rPr lang="en-GB" altLang="en-US" sz="1200">
                <a:solidFill>
                  <a:srgbClr val="000000"/>
                </a:solidFill>
              </a:rPr>
              <a:pPr eaLnBrk="1" hangingPunct="1"/>
              <a:t>28</a:t>
            </a:fld>
            <a:endParaRPr lang="en-GB" altLang="en-US" sz="1200">
              <a:solidFill>
                <a:srgbClr val="000000"/>
              </a:solidFill>
            </a:endParaRPr>
          </a:p>
        </p:txBody>
      </p:sp>
      <p:sp>
        <p:nvSpPr>
          <p:cNvPr id="47107" name="Rectangle 1"/>
          <p:cNvSpPr>
            <a:spLocks noChangeArrowheads="1" noTextEdit="1"/>
          </p:cNvSpPr>
          <p:nvPr>
            <p:ph type="sldImg"/>
          </p:nvPr>
        </p:nvSpPr>
        <p:spPr>
          <a:xfrm>
            <a:off x="381000" y="685800"/>
            <a:ext cx="6096000" cy="3429000"/>
          </a:xfrm>
          <a:solidFill>
            <a:srgbClr val="FFFFFF"/>
          </a:solidFill>
          <a:ln/>
        </p:spPr>
      </p:sp>
      <p:sp>
        <p:nvSpPr>
          <p:cNvPr id="47108" name="Rectangle 2"/>
          <p:cNvSpPr>
            <a:spLocks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3100801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eaLnBrk="1" hangingPunct="1"/>
            <a:fld id="{A744B231-BD07-6F4B-87D2-C24428342129}" type="slidenum">
              <a:rPr lang="en-GB" altLang="en-US" sz="1200">
                <a:solidFill>
                  <a:srgbClr val="000000"/>
                </a:solidFill>
              </a:rPr>
              <a:pPr eaLnBrk="1" hangingPunct="1"/>
              <a:t>29</a:t>
            </a:fld>
            <a:endParaRPr lang="en-GB" altLang="en-US" sz="1200">
              <a:solidFill>
                <a:srgbClr val="000000"/>
              </a:solidFill>
            </a:endParaRPr>
          </a:p>
        </p:txBody>
      </p:sp>
      <p:sp>
        <p:nvSpPr>
          <p:cNvPr id="48131" name="Rectangle 1"/>
          <p:cNvSpPr>
            <a:spLocks noChangeArrowheads="1" noTextEdit="1"/>
          </p:cNvSpPr>
          <p:nvPr>
            <p:ph type="sldImg"/>
          </p:nvPr>
        </p:nvSpPr>
        <p:spPr>
          <a:xfrm>
            <a:off x="381000" y="685800"/>
            <a:ext cx="6096000" cy="3429000"/>
          </a:xfrm>
          <a:solidFill>
            <a:srgbClr val="FFFFFF"/>
          </a:solidFill>
          <a:ln/>
        </p:spPr>
      </p:sp>
      <p:sp>
        <p:nvSpPr>
          <p:cNvPr id="48132" name="Rectangle 2"/>
          <p:cNvSpPr>
            <a:spLocks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377073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eaLnBrk="1" hangingPunct="1"/>
            <a:fld id="{AFECD17E-F245-4F4B-9921-D1FE997087FF}" type="slidenum">
              <a:rPr lang="en-GB" altLang="en-US" sz="1200">
                <a:solidFill>
                  <a:srgbClr val="000000"/>
                </a:solidFill>
              </a:rPr>
              <a:pPr eaLnBrk="1" hangingPunct="1"/>
              <a:t>30</a:t>
            </a:fld>
            <a:endParaRPr lang="en-GB" altLang="en-US" sz="1200">
              <a:solidFill>
                <a:srgbClr val="000000"/>
              </a:solidFill>
            </a:endParaRPr>
          </a:p>
        </p:txBody>
      </p:sp>
      <p:sp>
        <p:nvSpPr>
          <p:cNvPr id="49155" name="Rectangle 1"/>
          <p:cNvSpPr>
            <a:spLocks noChangeArrowheads="1" noTextEdit="1"/>
          </p:cNvSpPr>
          <p:nvPr>
            <p:ph type="sldImg"/>
          </p:nvPr>
        </p:nvSpPr>
        <p:spPr>
          <a:xfrm>
            <a:off x="381000" y="685800"/>
            <a:ext cx="6096000" cy="3429000"/>
          </a:xfrm>
          <a:solidFill>
            <a:srgbClr val="FFFFFF"/>
          </a:solidFill>
          <a:ln/>
        </p:spPr>
      </p:sp>
      <p:sp>
        <p:nvSpPr>
          <p:cNvPr id="49156" name="Rectangle 2"/>
          <p:cNvSpPr>
            <a:spLocks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1869048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1"/>
                </a:solidFill>
                <a:latin typeface="Arial" charset="0"/>
              </a:defRPr>
            </a:lvl1pPr>
            <a:lvl2pPr marL="742950" indent="-285750">
              <a:defRPr sz="1400">
                <a:solidFill>
                  <a:schemeClr val="bg1"/>
                </a:solidFill>
                <a:latin typeface="Arial" charset="0"/>
              </a:defRPr>
            </a:lvl2pPr>
            <a:lvl3pPr marL="1143000" indent="-228600">
              <a:defRPr sz="1400">
                <a:solidFill>
                  <a:schemeClr val="bg1"/>
                </a:solidFill>
                <a:latin typeface="Arial" charset="0"/>
              </a:defRPr>
            </a:lvl3pPr>
            <a:lvl4pPr marL="1600200" indent="-228600">
              <a:defRPr sz="1400">
                <a:solidFill>
                  <a:schemeClr val="bg1"/>
                </a:solidFill>
                <a:latin typeface="Arial" charset="0"/>
              </a:defRPr>
            </a:lvl4pPr>
            <a:lvl5pPr marL="2057400" indent="-228600">
              <a:defRPr sz="1400">
                <a:solidFill>
                  <a:schemeClr val="bg1"/>
                </a:solidFill>
                <a:latin typeface="Arial" charset="0"/>
              </a:defRPr>
            </a:lvl5pPr>
            <a:lvl6pPr marL="2514600" indent="-228600" eaLnBrk="0" fontAlgn="base" hangingPunct="0">
              <a:spcBef>
                <a:spcPct val="0"/>
              </a:spcBef>
              <a:spcAft>
                <a:spcPct val="0"/>
              </a:spcAft>
              <a:defRPr sz="1400">
                <a:solidFill>
                  <a:schemeClr val="bg1"/>
                </a:solidFill>
                <a:latin typeface="Arial" charset="0"/>
              </a:defRPr>
            </a:lvl6pPr>
            <a:lvl7pPr marL="2971800" indent="-228600" eaLnBrk="0" fontAlgn="base" hangingPunct="0">
              <a:spcBef>
                <a:spcPct val="0"/>
              </a:spcBef>
              <a:spcAft>
                <a:spcPct val="0"/>
              </a:spcAft>
              <a:defRPr sz="1400">
                <a:solidFill>
                  <a:schemeClr val="bg1"/>
                </a:solidFill>
                <a:latin typeface="Arial" charset="0"/>
              </a:defRPr>
            </a:lvl7pPr>
            <a:lvl8pPr marL="3429000" indent="-228600" eaLnBrk="0" fontAlgn="base" hangingPunct="0">
              <a:spcBef>
                <a:spcPct val="0"/>
              </a:spcBef>
              <a:spcAft>
                <a:spcPct val="0"/>
              </a:spcAft>
              <a:defRPr sz="1400">
                <a:solidFill>
                  <a:schemeClr val="bg1"/>
                </a:solidFill>
                <a:latin typeface="Arial" charset="0"/>
              </a:defRPr>
            </a:lvl8pPr>
            <a:lvl9pPr marL="3886200" indent="-228600" eaLnBrk="0" fontAlgn="base" hangingPunct="0">
              <a:spcBef>
                <a:spcPct val="0"/>
              </a:spcBef>
              <a:spcAft>
                <a:spcPct val="0"/>
              </a:spcAft>
              <a:defRPr sz="1400">
                <a:solidFill>
                  <a:schemeClr val="bg1"/>
                </a:solidFill>
                <a:latin typeface="Arial" charset="0"/>
              </a:defRPr>
            </a:lvl9pPr>
          </a:lstStyle>
          <a:p>
            <a:fld id="{22BFC3AE-5369-734A-8BE0-4657CB99CE02}" type="slidenum">
              <a:rPr lang="ar-SA" altLang="en-US" sz="1200">
                <a:solidFill>
                  <a:schemeClr val="tx1"/>
                </a:solidFill>
                <a:latin typeface="Times New Roman" charset="0"/>
              </a:rPr>
              <a:pPr/>
              <a:t>33</a:t>
            </a:fld>
            <a:endParaRPr lang="en-GB" altLang="en-US" sz="1200">
              <a:solidFill>
                <a:schemeClr val="tx1"/>
              </a:solidFill>
              <a:latin typeface="Times New Roman" charset="0"/>
            </a:endParaRPr>
          </a:p>
        </p:txBody>
      </p:sp>
      <p:sp>
        <p:nvSpPr>
          <p:cNvPr id="20483" name="Rectangle 2"/>
          <p:cNvSpPr>
            <a:spLocks noChangeArrowheads="1" noTextEdit="1"/>
          </p:cNvSpPr>
          <p:nvPr>
            <p:ph type="sldImg"/>
          </p:nvPr>
        </p:nvSpPr>
        <p:spPr>
          <a:xfrm>
            <a:off x="393700" y="692150"/>
            <a:ext cx="6070600" cy="3416300"/>
          </a:xfrm>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latin typeface="Times New Roman" charset="0"/>
            </a:endParaRPr>
          </a:p>
        </p:txBody>
      </p:sp>
    </p:spTree>
    <p:extLst>
      <p:ext uri="{BB962C8B-B14F-4D97-AF65-F5344CB8AC3E}">
        <p14:creationId xmlns:p14="http://schemas.microsoft.com/office/powerpoint/2010/main" val="2302339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1"/>
                </a:solidFill>
                <a:latin typeface="Arial" charset="0"/>
              </a:defRPr>
            </a:lvl1pPr>
            <a:lvl2pPr marL="742950" indent="-285750">
              <a:defRPr sz="1400">
                <a:solidFill>
                  <a:schemeClr val="bg1"/>
                </a:solidFill>
                <a:latin typeface="Arial" charset="0"/>
              </a:defRPr>
            </a:lvl2pPr>
            <a:lvl3pPr marL="1143000" indent="-228600">
              <a:defRPr sz="1400">
                <a:solidFill>
                  <a:schemeClr val="bg1"/>
                </a:solidFill>
                <a:latin typeface="Arial" charset="0"/>
              </a:defRPr>
            </a:lvl3pPr>
            <a:lvl4pPr marL="1600200" indent="-228600">
              <a:defRPr sz="1400">
                <a:solidFill>
                  <a:schemeClr val="bg1"/>
                </a:solidFill>
                <a:latin typeface="Arial" charset="0"/>
              </a:defRPr>
            </a:lvl4pPr>
            <a:lvl5pPr marL="2057400" indent="-228600">
              <a:defRPr sz="1400">
                <a:solidFill>
                  <a:schemeClr val="bg1"/>
                </a:solidFill>
                <a:latin typeface="Arial" charset="0"/>
              </a:defRPr>
            </a:lvl5pPr>
            <a:lvl6pPr marL="2514600" indent="-228600" eaLnBrk="0" fontAlgn="base" hangingPunct="0">
              <a:spcBef>
                <a:spcPct val="0"/>
              </a:spcBef>
              <a:spcAft>
                <a:spcPct val="0"/>
              </a:spcAft>
              <a:defRPr sz="1400">
                <a:solidFill>
                  <a:schemeClr val="bg1"/>
                </a:solidFill>
                <a:latin typeface="Arial" charset="0"/>
              </a:defRPr>
            </a:lvl6pPr>
            <a:lvl7pPr marL="2971800" indent="-228600" eaLnBrk="0" fontAlgn="base" hangingPunct="0">
              <a:spcBef>
                <a:spcPct val="0"/>
              </a:spcBef>
              <a:spcAft>
                <a:spcPct val="0"/>
              </a:spcAft>
              <a:defRPr sz="1400">
                <a:solidFill>
                  <a:schemeClr val="bg1"/>
                </a:solidFill>
                <a:latin typeface="Arial" charset="0"/>
              </a:defRPr>
            </a:lvl7pPr>
            <a:lvl8pPr marL="3429000" indent="-228600" eaLnBrk="0" fontAlgn="base" hangingPunct="0">
              <a:spcBef>
                <a:spcPct val="0"/>
              </a:spcBef>
              <a:spcAft>
                <a:spcPct val="0"/>
              </a:spcAft>
              <a:defRPr sz="1400">
                <a:solidFill>
                  <a:schemeClr val="bg1"/>
                </a:solidFill>
                <a:latin typeface="Arial" charset="0"/>
              </a:defRPr>
            </a:lvl8pPr>
            <a:lvl9pPr marL="3886200" indent="-228600" eaLnBrk="0" fontAlgn="base" hangingPunct="0">
              <a:spcBef>
                <a:spcPct val="0"/>
              </a:spcBef>
              <a:spcAft>
                <a:spcPct val="0"/>
              </a:spcAft>
              <a:defRPr sz="1400">
                <a:solidFill>
                  <a:schemeClr val="bg1"/>
                </a:solidFill>
                <a:latin typeface="Arial" charset="0"/>
              </a:defRPr>
            </a:lvl9pPr>
          </a:lstStyle>
          <a:p>
            <a:fld id="{69ED959E-A144-B94A-832C-9BD28B2273E1}" type="slidenum">
              <a:rPr lang="ar-SA" altLang="en-US" sz="1200">
                <a:solidFill>
                  <a:schemeClr val="tx1"/>
                </a:solidFill>
                <a:latin typeface="Times New Roman" charset="0"/>
              </a:rPr>
              <a:pPr/>
              <a:t>34</a:t>
            </a:fld>
            <a:endParaRPr lang="en-GB" altLang="en-US" sz="1200">
              <a:solidFill>
                <a:schemeClr val="tx1"/>
              </a:solidFill>
              <a:latin typeface="Times New Roman" charset="0"/>
            </a:endParaRPr>
          </a:p>
        </p:txBody>
      </p:sp>
      <p:sp>
        <p:nvSpPr>
          <p:cNvPr id="22531" name="Rectangle 2"/>
          <p:cNvSpPr>
            <a:spLocks noChangeArrowheads="1" noTextEdit="1"/>
          </p:cNvSpPr>
          <p:nvPr>
            <p:ph type="sldImg"/>
          </p:nvPr>
        </p:nvSpPr>
        <p:spPr>
          <a:xfrm>
            <a:off x="393700" y="692150"/>
            <a:ext cx="6070600" cy="3416300"/>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latin typeface="Times New Roman" charset="0"/>
            </a:endParaRPr>
          </a:p>
        </p:txBody>
      </p:sp>
    </p:spTree>
    <p:extLst>
      <p:ext uri="{BB962C8B-B14F-4D97-AF65-F5344CB8AC3E}">
        <p14:creationId xmlns:p14="http://schemas.microsoft.com/office/powerpoint/2010/main" val="1338862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Arial"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1600">
                <a:solidFill>
                  <a:schemeClr val="tx1"/>
                </a:solidFill>
                <a:latin typeface="Arial" charset="0"/>
                <a:ea typeface="Arial" charset="0"/>
                <a:cs typeface="Arial" charset="0"/>
              </a:defRPr>
            </a:lvl9pPr>
          </a:lstStyle>
          <a:p>
            <a:fld id="{2AB92A5E-2705-5E40-94CC-46ECCDAFA319}" type="slidenum">
              <a:rPr lang="en-US" altLang="en-US" sz="1300"/>
              <a:pPr/>
              <a:t>4</a:t>
            </a:fld>
            <a:endParaRPr lang="en-US" altLang="en-US" sz="1300"/>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3384431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1"/>
                </a:solidFill>
                <a:latin typeface="Arial" charset="0"/>
              </a:defRPr>
            </a:lvl1pPr>
            <a:lvl2pPr marL="742950" indent="-285750">
              <a:defRPr sz="1400">
                <a:solidFill>
                  <a:schemeClr val="bg1"/>
                </a:solidFill>
                <a:latin typeface="Arial" charset="0"/>
              </a:defRPr>
            </a:lvl2pPr>
            <a:lvl3pPr marL="1143000" indent="-228600">
              <a:defRPr sz="1400">
                <a:solidFill>
                  <a:schemeClr val="bg1"/>
                </a:solidFill>
                <a:latin typeface="Arial" charset="0"/>
              </a:defRPr>
            </a:lvl3pPr>
            <a:lvl4pPr marL="1600200" indent="-228600">
              <a:defRPr sz="1400">
                <a:solidFill>
                  <a:schemeClr val="bg1"/>
                </a:solidFill>
                <a:latin typeface="Arial" charset="0"/>
              </a:defRPr>
            </a:lvl4pPr>
            <a:lvl5pPr marL="2057400" indent="-228600">
              <a:defRPr sz="1400">
                <a:solidFill>
                  <a:schemeClr val="bg1"/>
                </a:solidFill>
                <a:latin typeface="Arial" charset="0"/>
              </a:defRPr>
            </a:lvl5pPr>
            <a:lvl6pPr marL="2514600" indent="-228600" eaLnBrk="0" fontAlgn="base" hangingPunct="0">
              <a:spcBef>
                <a:spcPct val="0"/>
              </a:spcBef>
              <a:spcAft>
                <a:spcPct val="0"/>
              </a:spcAft>
              <a:defRPr sz="1400">
                <a:solidFill>
                  <a:schemeClr val="bg1"/>
                </a:solidFill>
                <a:latin typeface="Arial" charset="0"/>
              </a:defRPr>
            </a:lvl6pPr>
            <a:lvl7pPr marL="2971800" indent="-228600" eaLnBrk="0" fontAlgn="base" hangingPunct="0">
              <a:spcBef>
                <a:spcPct val="0"/>
              </a:spcBef>
              <a:spcAft>
                <a:spcPct val="0"/>
              </a:spcAft>
              <a:defRPr sz="1400">
                <a:solidFill>
                  <a:schemeClr val="bg1"/>
                </a:solidFill>
                <a:latin typeface="Arial" charset="0"/>
              </a:defRPr>
            </a:lvl7pPr>
            <a:lvl8pPr marL="3429000" indent="-228600" eaLnBrk="0" fontAlgn="base" hangingPunct="0">
              <a:spcBef>
                <a:spcPct val="0"/>
              </a:spcBef>
              <a:spcAft>
                <a:spcPct val="0"/>
              </a:spcAft>
              <a:defRPr sz="1400">
                <a:solidFill>
                  <a:schemeClr val="bg1"/>
                </a:solidFill>
                <a:latin typeface="Arial" charset="0"/>
              </a:defRPr>
            </a:lvl8pPr>
            <a:lvl9pPr marL="3886200" indent="-228600" eaLnBrk="0" fontAlgn="base" hangingPunct="0">
              <a:spcBef>
                <a:spcPct val="0"/>
              </a:spcBef>
              <a:spcAft>
                <a:spcPct val="0"/>
              </a:spcAft>
              <a:defRPr sz="1400">
                <a:solidFill>
                  <a:schemeClr val="bg1"/>
                </a:solidFill>
                <a:latin typeface="Arial" charset="0"/>
              </a:defRPr>
            </a:lvl9pPr>
          </a:lstStyle>
          <a:p>
            <a:fld id="{89E28BB6-41BF-B840-8BE2-8B4615BFF02E}" type="slidenum">
              <a:rPr lang="ar-SA" altLang="en-US" sz="1200">
                <a:solidFill>
                  <a:schemeClr val="tx1"/>
                </a:solidFill>
                <a:latin typeface="Times New Roman" charset="0"/>
              </a:rPr>
              <a:pPr/>
              <a:t>35</a:t>
            </a:fld>
            <a:endParaRPr lang="en-GB" altLang="en-US" sz="1200">
              <a:solidFill>
                <a:schemeClr val="tx1"/>
              </a:solidFill>
              <a:latin typeface="Times New Roman" charset="0"/>
            </a:endParaRPr>
          </a:p>
        </p:txBody>
      </p:sp>
      <p:sp>
        <p:nvSpPr>
          <p:cNvPr id="23555" name="Rectangle 2"/>
          <p:cNvSpPr>
            <a:spLocks noChangeArrowheads="1" noTextEdit="1"/>
          </p:cNvSpPr>
          <p:nvPr>
            <p:ph type="sldImg"/>
          </p:nvPr>
        </p:nvSpPr>
        <p:spPr>
          <a:xfrm>
            <a:off x="393700" y="692150"/>
            <a:ext cx="6070600" cy="34163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latin typeface="Times New Roman" charset="0"/>
            </a:endParaRPr>
          </a:p>
        </p:txBody>
      </p:sp>
    </p:spTree>
    <p:extLst>
      <p:ext uri="{BB962C8B-B14F-4D97-AF65-F5344CB8AC3E}">
        <p14:creationId xmlns:p14="http://schemas.microsoft.com/office/powerpoint/2010/main" val="19739323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1"/>
                </a:solidFill>
                <a:latin typeface="Arial" charset="0"/>
              </a:defRPr>
            </a:lvl1pPr>
            <a:lvl2pPr marL="742950" indent="-285750">
              <a:defRPr sz="1400">
                <a:solidFill>
                  <a:schemeClr val="bg1"/>
                </a:solidFill>
                <a:latin typeface="Arial" charset="0"/>
              </a:defRPr>
            </a:lvl2pPr>
            <a:lvl3pPr marL="1143000" indent="-228600">
              <a:defRPr sz="1400">
                <a:solidFill>
                  <a:schemeClr val="bg1"/>
                </a:solidFill>
                <a:latin typeface="Arial" charset="0"/>
              </a:defRPr>
            </a:lvl3pPr>
            <a:lvl4pPr marL="1600200" indent="-228600">
              <a:defRPr sz="1400">
                <a:solidFill>
                  <a:schemeClr val="bg1"/>
                </a:solidFill>
                <a:latin typeface="Arial" charset="0"/>
              </a:defRPr>
            </a:lvl4pPr>
            <a:lvl5pPr marL="2057400" indent="-228600">
              <a:defRPr sz="1400">
                <a:solidFill>
                  <a:schemeClr val="bg1"/>
                </a:solidFill>
                <a:latin typeface="Arial" charset="0"/>
              </a:defRPr>
            </a:lvl5pPr>
            <a:lvl6pPr marL="2514600" indent="-228600" eaLnBrk="0" fontAlgn="base" hangingPunct="0">
              <a:spcBef>
                <a:spcPct val="0"/>
              </a:spcBef>
              <a:spcAft>
                <a:spcPct val="0"/>
              </a:spcAft>
              <a:defRPr sz="1400">
                <a:solidFill>
                  <a:schemeClr val="bg1"/>
                </a:solidFill>
                <a:latin typeface="Arial" charset="0"/>
              </a:defRPr>
            </a:lvl6pPr>
            <a:lvl7pPr marL="2971800" indent="-228600" eaLnBrk="0" fontAlgn="base" hangingPunct="0">
              <a:spcBef>
                <a:spcPct val="0"/>
              </a:spcBef>
              <a:spcAft>
                <a:spcPct val="0"/>
              </a:spcAft>
              <a:defRPr sz="1400">
                <a:solidFill>
                  <a:schemeClr val="bg1"/>
                </a:solidFill>
                <a:latin typeface="Arial" charset="0"/>
              </a:defRPr>
            </a:lvl7pPr>
            <a:lvl8pPr marL="3429000" indent="-228600" eaLnBrk="0" fontAlgn="base" hangingPunct="0">
              <a:spcBef>
                <a:spcPct val="0"/>
              </a:spcBef>
              <a:spcAft>
                <a:spcPct val="0"/>
              </a:spcAft>
              <a:defRPr sz="1400">
                <a:solidFill>
                  <a:schemeClr val="bg1"/>
                </a:solidFill>
                <a:latin typeface="Arial" charset="0"/>
              </a:defRPr>
            </a:lvl8pPr>
            <a:lvl9pPr marL="3886200" indent="-228600" eaLnBrk="0" fontAlgn="base" hangingPunct="0">
              <a:spcBef>
                <a:spcPct val="0"/>
              </a:spcBef>
              <a:spcAft>
                <a:spcPct val="0"/>
              </a:spcAft>
              <a:defRPr sz="1400">
                <a:solidFill>
                  <a:schemeClr val="bg1"/>
                </a:solidFill>
                <a:latin typeface="Arial" charset="0"/>
              </a:defRPr>
            </a:lvl9pPr>
          </a:lstStyle>
          <a:p>
            <a:fld id="{FCB4496D-B1D4-354F-9766-2FFC2D6A52D9}" type="slidenum">
              <a:rPr lang="ar-SA" altLang="en-US" sz="1200">
                <a:solidFill>
                  <a:schemeClr val="tx1"/>
                </a:solidFill>
                <a:latin typeface="Times New Roman" charset="0"/>
              </a:rPr>
              <a:pPr/>
              <a:t>36</a:t>
            </a:fld>
            <a:endParaRPr lang="en-GB" altLang="en-US" sz="1200">
              <a:solidFill>
                <a:schemeClr val="tx1"/>
              </a:solidFill>
              <a:latin typeface="Times New Roman" charset="0"/>
            </a:endParaRPr>
          </a:p>
        </p:txBody>
      </p:sp>
      <p:sp>
        <p:nvSpPr>
          <p:cNvPr id="24579" name="Rectangle 2"/>
          <p:cNvSpPr>
            <a:spLocks noChangeArrowheads="1" noTextEdit="1"/>
          </p:cNvSpPr>
          <p:nvPr>
            <p:ph type="sldImg"/>
          </p:nvPr>
        </p:nvSpPr>
        <p:spPr>
          <a:xfrm>
            <a:off x="393700" y="692150"/>
            <a:ext cx="6070600" cy="3416300"/>
          </a:xfrm>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latin typeface="Times New Roman" charset="0"/>
            </a:endParaRPr>
          </a:p>
        </p:txBody>
      </p:sp>
    </p:spTree>
    <p:extLst>
      <p:ext uri="{BB962C8B-B14F-4D97-AF65-F5344CB8AC3E}">
        <p14:creationId xmlns:p14="http://schemas.microsoft.com/office/powerpoint/2010/main" val="19810435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1"/>
                </a:solidFill>
                <a:latin typeface="Arial" charset="0"/>
              </a:defRPr>
            </a:lvl1pPr>
            <a:lvl2pPr marL="742950" indent="-285750">
              <a:defRPr sz="1400">
                <a:solidFill>
                  <a:schemeClr val="bg1"/>
                </a:solidFill>
                <a:latin typeface="Arial" charset="0"/>
              </a:defRPr>
            </a:lvl2pPr>
            <a:lvl3pPr marL="1143000" indent="-228600">
              <a:defRPr sz="1400">
                <a:solidFill>
                  <a:schemeClr val="bg1"/>
                </a:solidFill>
                <a:latin typeface="Arial" charset="0"/>
              </a:defRPr>
            </a:lvl3pPr>
            <a:lvl4pPr marL="1600200" indent="-228600">
              <a:defRPr sz="1400">
                <a:solidFill>
                  <a:schemeClr val="bg1"/>
                </a:solidFill>
                <a:latin typeface="Arial" charset="0"/>
              </a:defRPr>
            </a:lvl4pPr>
            <a:lvl5pPr marL="2057400" indent="-228600">
              <a:defRPr sz="1400">
                <a:solidFill>
                  <a:schemeClr val="bg1"/>
                </a:solidFill>
                <a:latin typeface="Arial" charset="0"/>
              </a:defRPr>
            </a:lvl5pPr>
            <a:lvl6pPr marL="2514600" indent="-228600" eaLnBrk="0" fontAlgn="base" hangingPunct="0">
              <a:spcBef>
                <a:spcPct val="0"/>
              </a:spcBef>
              <a:spcAft>
                <a:spcPct val="0"/>
              </a:spcAft>
              <a:defRPr sz="1400">
                <a:solidFill>
                  <a:schemeClr val="bg1"/>
                </a:solidFill>
                <a:latin typeface="Arial" charset="0"/>
              </a:defRPr>
            </a:lvl6pPr>
            <a:lvl7pPr marL="2971800" indent="-228600" eaLnBrk="0" fontAlgn="base" hangingPunct="0">
              <a:spcBef>
                <a:spcPct val="0"/>
              </a:spcBef>
              <a:spcAft>
                <a:spcPct val="0"/>
              </a:spcAft>
              <a:defRPr sz="1400">
                <a:solidFill>
                  <a:schemeClr val="bg1"/>
                </a:solidFill>
                <a:latin typeface="Arial" charset="0"/>
              </a:defRPr>
            </a:lvl7pPr>
            <a:lvl8pPr marL="3429000" indent="-228600" eaLnBrk="0" fontAlgn="base" hangingPunct="0">
              <a:spcBef>
                <a:spcPct val="0"/>
              </a:spcBef>
              <a:spcAft>
                <a:spcPct val="0"/>
              </a:spcAft>
              <a:defRPr sz="1400">
                <a:solidFill>
                  <a:schemeClr val="bg1"/>
                </a:solidFill>
                <a:latin typeface="Arial" charset="0"/>
              </a:defRPr>
            </a:lvl8pPr>
            <a:lvl9pPr marL="3886200" indent="-228600" eaLnBrk="0" fontAlgn="base" hangingPunct="0">
              <a:spcBef>
                <a:spcPct val="0"/>
              </a:spcBef>
              <a:spcAft>
                <a:spcPct val="0"/>
              </a:spcAft>
              <a:defRPr sz="1400">
                <a:solidFill>
                  <a:schemeClr val="bg1"/>
                </a:solidFill>
                <a:latin typeface="Arial" charset="0"/>
              </a:defRPr>
            </a:lvl9pPr>
          </a:lstStyle>
          <a:p>
            <a:fld id="{F8DA64A3-F2A0-C74A-AEE7-087BB7BDBD03}" type="slidenum">
              <a:rPr lang="ar-SA" altLang="en-US" sz="1200">
                <a:solidFill>
                  <a:schemeClr val="tx1"/>
                </a:solidFill>
                <a:latin typeface="Times New Roman" charset="0"/>
              </a:rPr>
              <a:pPr/>
              <a:t>37</a:t>
            </a:fld>
            <a:endParaRPr lang="en-GB" altLang="en-US" sz="1200">
              <a:solidFill>
                <a:schemeClr val="tx1"/>
              </a:solidFill>
              <a:latin typeface="Times New Roman" charset="0"/>
            </a:endParaRPr>
          </a:p>
        </p:txBody>
      </p:sp>
      <p:sp>
        <p:nvSpPr>
          <p:cNvPr id="25603" name="Rectangle 2"/>
          <p:cNvSpPr>
            <a:spLocks noChangeArrowheads="1" noTextEdit="1"/>
          </p:cNvSpPr>
          <p:nvPr>
            <p:ph type="sldImg"/>
          </p:nvPr>
        </p:nvSpPr>
        <p:spPr>
          <a:xfrm>
            <a:off x="393700" y="692150"/>
            <a:ext cx="6070600" cy="3416300"/>
          </a:xfrm>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latin typeface="Times New Roman" charset="0"/>
            </a:endParaRPr>
          </a:p>
        </p:txBody>
      </p:sp>
    </p:spTree>
    <p:extLst>
      <p:ext uri="{BB962C8B-B14F-4D97-AF65-F5344CB8AC3E}">
        <p14:creationId xmlns:p14="http://schemas.microsoft.com/office/powerpoint/2010/main" val="12885114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1"/>
                </a:solidFill>
                <a:latin typeface="Arial" charset="0"/>
              </a:defRPr>
            </a:lvl1pPr>
            <a:lvl2pPr marL="742950" indent="-285750">
              <a:defRPr sz="1400">
                <a:solidFill>
                  <a:schemeClr val="bg1"/>
                </a:solidFill>
                <a:latin typeface="Arial" charset="0"/>
              </a:defRPr>
            </a:lvl2pPr>
            <a:lvl3pPr marL="1143000" indent="-228600">
              <a:defRPr sz="1400">
                <a:solidFill>
                  <a:schemeClr val="bg1"/>
                </a:solidFill>
                <a:latin typeface="Arial" charset="0"/>
              </a:defRPr>
            </a:lvl3pPr>
            <a:lvl4pPr marL="1600200" indent="-228600">
              <a:defRPr sz="1400">
                <a:solidFill>
                  <a:schemeClr val="bg1"/>
                </a:solidFill>
                <a:latin typeface="Arial" charset="0"/>
              </a:defRPr>
            </a:lvl4pPr>
            <a:lvl5pPr marL="2057400" indent="-228600">
              <a:defRPr sz="1400">
                <a:solidFill>
                  <a:schemeClr val="bg1"/>
                </a:solidFill>
                <a:latin typeface="Arial" charset="0"/>
              </a:defRPr>
            </a:lvl5pPr>
            <a:lvl6pPr marL="2514600" indent="-228600" eaLnBrk="0" fontAlgn="base" hangingPunct="0">
              <a:spcBef>
                <a:spcPct val="0"/>
              </a:spcBef>
              <a:spcAft>
                <a:spcPct val="0"/>
              </a:spcAft>
              <a:defRPr sz="1400">
                <a:solidFill>
                  <a:schemeClr val="bg1"/>
                </a:solidFill>
                <a:latin typeface="Arial" charset="0"/>
              </a:defRPr>
            </a:lvl6pPr>
            <a:lvl7pPr marL="2971800" indent="-228600" eaLnBrk="0" fontAlgn="base" hangingPunct="0">
              <a:spcBef>
                <a:spcPct val="0"/>
              </a:spcBef>
              <a:spcAft>
                <a:spcPct val="0"/>
              </a:spcAft>
              <a:defRPr sz="1400">
                <a:solidFill>
                  <a:schemeClr val="bg1"/>
                </a:solidFill>
                <a:latin typeface="Arial" charset="0"/>
              </a:defRPr>
            </a:lvl7pPr>
            <a:lvl8pPr marL="3429000" indent="-228600" eaLnBrk="0" fontAlgn="base" hangingPunct="0">
              <a:spcBef>
                <a:spcPct val="0"/>
              </a:spcBef>
              <a:spcAft>
                <a:spcPct val="0"/>
              </a:spcAft>
              <a:defRPr sz="1400">
                <a:solidFill>
                  <a:schemeClr val="bg1"/>
                </a:solidFill>
                <a:latin typeface="Arial" charset="0"/>
              </a:defRPr>
            </a:lvl8pPr>
            <a:lvl9pPr marL="3886200" indent="-228600" eaLnBrk="0" fontAlgn="base" hangingPunct="0">
              <a:spcBef>
                <a:spcPct val="0"/>
              </a:spcBef>
              <a:spcAft>
                <a:spcPct val="0"/>
              </a:spcAft>
              <a:defRPr sz="1400">
                <a:solidFill>
                  <a:schemeClr val="bg1"/>
                </a:solidFill>
                <a:latin typeface="Arial" charset="0"/>
              </a:defRPr>
            </a:lvl9pPr>
          </a:lstStyle>
          <a:p>
            <a:fld id="{68F4981E-112C-4149-9341-92F730BFCEEB}" type="slidenum">
              <a:rPr lang="ar-SA" altLang="en-US" sz="1200">
                <a:solidFill>
                  <a:schemeClr val="tx1"/>
                </a:solidFill>
                <a:latin typeface="Times New Roman" charset="0"/>
              </a:rPr>
              <a:pPr/>
              <a:t>38</a:t>
            </a:fld>
            <a:endParaRPr lang="en-GB" altLang="en-US" sz="1200">
              <a:solidFill>
                <a:schemeClr val="tx1"/>
              </a:solidFill>
              <a:latin typeface="Times New Roman" charset="0"/>
            </a:endParaRPr>
          </a:p>
        </p:txBody>
      </p:sp>
      <p:sp>
        <p:nvSpPr>
          <p:cNvPr id="26627" name="Rectangle 2"/>
          <p:cNvSpPr>
            <a:spLocks noChangeArrowheads="1" noTextEdit="1"/>
          </p:cNvSpPr>
          <p:nvPr>
            <p:ph type="sldImg"/>
          </p:nvPr>
        </p:nvSpPr>
        <p:spPr>
          <a:xfrm>
            <a:off x="393700" y="692150"/>
            <a:ext cx="6070600" cy="3416300"/>
          </a:xfrm>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latin typeface="Times New Roman" charset="0"/>
            </a:endParaRPr>
          </a:p>
        </p:txBody>
      </p:sp>
    </p:spTree>
    <p:extLst>
      <p:ext uri="{BB962C8B-B14F-4D97-AF65-F5344CB8AC3E}">
        <p14:creationId xmlns:p14="http://schemas.microsoft.com/office/powerpoint/2010/main" val="21411316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1"/>
                </a:solidFill>
                <a:latin typeface="Arial" charset="0"/>
              </a:defRPr>
            </a:lvl1pPr>
            <a:lvl2pPr marL="742950" indent="-285750">
              <a:defRPr sz="1400">
                <a:solidFill>
                  <a:schemeClr val="bg1"/>
                </a:solidFill>
                <a:latin typeface="Arial" charset="0"/>
              </a:defRPr>
            </a:lvl2pPr>
            <a:lvl3pPr marL="1143000" indent="-228600">
              <a:defRPr sz="1400">
                <a:solidFill>
                  <a:schemeClr val="bg1"/>
                </a:solidFill>
                <a:latin typeface="Arial" charset="0"/>
              </a:defRPr>
            </a:lvl3pPr>
            <a:lvl4pPr marL="1600200" indent="-228600">
              <a:defRPr sz="1400">
                <a:solidFill>
                  <a:schemeClr val="bg1"/>
                </a:solidFill>
                <a:latin typeface="Arial" charset="0"/>
              </a:defRPr>
            </a:lvl4pPr>
            <a:lvl5pPr marL="2057400" indent="-228600">
              <a:defRPr sz="1400">
                <a:solidFill>
                  <a:schemeClr val="bg1"/>
                </a:solidFill>
                <a:latin typeface="Arial" charset="0"/>
              </a:defRPr>
            </a:lvl5pPr>
            <a:lvl6pPr marL="2514600" indent="-228600" eaLnBrk="0" fontAlgn="base" hangingPunct="0">
              <a:spcBef>
                <a:spcPct val="0"/>
              </a:spcBef>
              <a:spcAft>
                <a:spcPct val="0"/>
              </a:spcAft>
              <a:defRPr sz="1400">
                <a:solidFill>
                  <a:schemeClr val="bg1"/>
                </a:solidFill>
                <a:latin typeface="Arial" charset="0"/>
              </a:defRPr>
            </a:lvl6pPr>
            <a:lvl7pPr marL="2971800" indent="-228600" eaLnBrk="0" fontAlgn="base" hangingPunct="0">
              <a:spcBef>
                <a:spcPct val="0"/>
              </a:spcBef>
              <a:spcAft>
                <a:spcPct val="0"/>
              </a:spcAft>
              <a:defRPr sz="1400">
                <a:solidFill>
                  <a:schemeClr val="bg1"/>
                </a:solidFill>
                <a:latin typeface="Arial" charset="0"/>
              </a:defRPr>
            </a:lvl7pPr>
            <a:lvl8pPr marL="3429000" indent="-228600" eaLnBrk="0" fontAlgn="base" hangingPunct="0">
              <a:spcBef>
                <a:spcPct val="0"/>
              </a:spcBef>
              <a:spcAft>
                <a:spcPct val="0"/>
              </a:spcAft>
              <a:defRPr sz="1400">
                <a:solidFill>
                  <a:schemeClr val="bg1"/>
                </a:solidFill>
                <a:latin typeface="Arial" charset="0"/>
              </a:defRPr>
            </a:lvl8pPr>
            <a:lvl9pPr marL="3886200" indent="-228600" eaLnBrk="0" fontAlgn="base" hangingPunct="0">
              <a:spcBef>
                <a:spcPct val="0"/>
              </a:spcBef>
              <a:spcAft>
                <a:spcPct val="0"/>
              </a:spcAft>
              <a:defRPr sz="1400">
                <a:solidFill>
                  <a:schemeClr val="bg1"/>
                </a:solidFill>
                <a:latin typeface="Arial" charset="0"/>
              </a:defRPr>
            </a:lvl9pPr>
          </a:lstStyle>
          <a:p>
            <a:fld id="{B5F6FDF1-4F15-E545-8C27-285063A57507}" type="slidenum">
              <a:rPr lang="ar-SA" altLang="en-US" sz="1200">
                <a:solidFill>
                  <a:schemeClr val="tx1"/>
                </a:solidFill>
                <a:latin typeface="Times New Roman" charset="0"/>
              </a:rPr>
              <a:pPr/>
              <a:t>39</a:t>
            </a:fld>
            <a:endParaRPr lang="en-GB" altLang="en-US" sz="1200">
              <a:solidFill>
                <a:schemeClr val="tx1"/>
              </a:solidFill>
              <a:latin typeface="Times New Roman" charset="0"/>
            </a:endParaRPr>
          </a:p>
        </p:txBody>
      </p:sp>
      <p:sp>
        <p:nvSpPr>
          <p:cNvPr id="27651" name="Rectangle 2"/>
          <p:cNvSpPr>
            <a:spLocks noChangeArrowheads="1" noTextEdit="1"/>
          </p:cNvSpPr>
          <p:nvPr>
            <p:ph type="sldImg"/>
          </p:nvPr>
        </p:nvSpPr>
        <p:spPr>
          <a:xfrm>
            <a:off x="393700" y="692150"/>
            <a:ext cx="6070600" cy="3416300"/>
          </a:xfrm>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latin typeface="Times New Roman" charset="0"/>
            </a:endParaRPr>
          </a:p>
        </p:txBody>
      </p:sp>
    </p:spTree>
    <p:extLst>
      <p:ext uri="{BB962C8B-B14F-4D97-AF65-F5344CB8AC3E}">
        <p14:creationId xmlns:p14="http://schemas.microsoft.com/office/powerpoint/2010/main" val="10682223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eaLnBrk="1" hangingPunct="1"/>
            <a:fld id="{9AF2B95A-0156-4A4D-8D99-2D30D875E565}" type="slidenum">
              <a:rPr lang="en-GB" altLang="en-US" sz="1200">
                <a:solidFill>
                  <a:srgbClr val="000000"/>
                </a:solidFill>
              </a:rPr>
              <a:pPr eaLnBrk="1" hangingPunct="1"/>
              <a:t>41</a:t>
            </a:fld>
            <a:endParaRPr lang="en-GB" altLang="en-US" sz="1200">
              <a:solidFill>
                <a:srgbClr val="000000"/>
              </a:solidFill>
            </a:endParaRPr>
          </a:p>
        </p:txBody>
      </p:sp>
      <p:sp>
        <p:nvSpPr>
          <p:cNvPr id="54275" name="Rectangle 1"/>
          <p:cNvSpPr>
            <a:spLocks noChangeArrowheads="1" noTextEdit="1"/>
          </p:cNvSpPr>
          <p:nvPr>
            <p:ph type="sldImg"/>
          </p:nvPr>
        </p:nvSpPr>
        <p:spPr>
          <a:xfrm>
            <a:off x="381000" y="685800"/>
            <a:ext cx="6096000" cy="3429000"/>
          </a:xfrm>
          <a:solidFill>
            <a:srgbClr val="FFFFFF"/>
          </a:solidFill>
          <a:ln/>
        </p:spPr>
      </p:sp>
      <p:sp>
        <p:nvSpPr>
          <p:cNvPr id="54276" name="Rectangle 2"/>
          <p:cNvSpPr>
            <a:spLocks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3840707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eaLnBrk="1" hangingPunct="1"/>
            <a:fld id="{3541B373-1E66-6F4C-A979-DE951279C872}" type="slidenum">
              <a:rPr lang="en-GB" altLang="en-US" sz="1200">
                <a:solidFill>
                  <a:srgbClr val="000000"/>
                </a:solidFill>
              </a:rPr>
              <a:pPr eaLnBrk="1" hangingPunct="1"/>
              <a:t>42</a:t>
            </a:fld>
            <a:endParaRPr lang="en-GB" altLang="en-US" sz="1200">
              <a:solidFill>
                <a:srgbClr val="000000"/>
              </a:solidFill>
            </a:endParaRPr>
          </a:p>
        </p:txBody>
      </p:sp>
      <p:sp>
        <p:nvSpPr>
          <p:cNvPr id="55299" name="Rectangle 1"/>
          <p:cNvSpPr>
            <a:spLocks noChangeArrowheads="1" noTextEdit="1"/>
          </p:cNvSpPr>
          <p:nvPr>
            <p:ph type="sldImg"/>
          </p:nvPr>
        </p:nvSpPr>
        <p:spPr>
          <a:xfrm>
            <a:off x="381000" y="685800"/>
            <a:ext cx="6096000" cy="3429000"/>
          </a:xfrm>
          <a:solidFill>
            <a:srgbClr val="FFFFFF"/>
          </a:solidFill>
          <a:ln/>
        </p:spPr>
      </p:sp>
      <p:sp>
        <p:nvSpPr>
          <p:cNvPr id="55300" name="Rectangle 2"/>
          <p:cNvSpPr>
            <a:spLocks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0990043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eaLnBrk="1" hangingPunct="1"/>
            <a:fld id="{56C10F37-70E9-9B4B-98D6-AFB6D4FC6F3B}" type="slidenum">
              <a:rPr lang="en-GB" altLang="en-US" sz="1200">
                <a:solidFill>
                  <a:srgbClr val="000000"/>
                </a:solidFill>
              </a:rPr>
              <a:pPr eaLnBrk="1" hangingPunct="1"/>
              <a:t>43</a:t>
            </a:fld>
            <a:endParaRPr lang="en-GB" altLang="en-US" sz="1200">
              <a:solidFill>
                <a:srgbClr val="000000"/>
              </a:solidFill>
            </a:endParaRPr>
          </a:p>
        </p:txBody>
      </p:sp>
      <p:sp>
        <p:nvSpPr>
          <p:cNvPr id="56323" name="Rectangle 1"/>
          <p:cNvSpPr>
            <a:spLocks noChangeArrowheads="1" noTextEdit="1"/>
          </p:cNvSpPr>
          <p:nvPr>
            <p:ph type="sldImg"/>
          </p:nvPr>
        </p:nvSpPr>
        <p:spPr>
          <a:xfrm>
            <a:off x="381000" y="685800"/>
            <a:ext cx="6096000" cy="3429000"/>
          </a:xfrm>
          <a:solidFill>
            <a:srgbClr val="FFFFFF"/>
          </a:solidFill>
          <a:ln/>
        </p:spPr>
      </p:sp>
      <p:sp>
        <p:nvSpPr>
          <p:cNvPr id="56324" name="Rectangle 2"/>
          <p:cNvSpPr>
            <a:spLocks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3143503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eaLnBrk="1" hangingPunct="1"/>
            <a:fld id="{7EB1D7B6-9E63-984F-B966-B6CC05781DC2}" type="slidenum">
              <a:rPr lang="en-GB" altLang="en-US" sz="1200">
                <a:solidFill>
                  <a:srgbClr val="000000"/>
                </a:solidFill>
              </a:rPr>
              <a:pPr eaLnBrk="1" hangingPunct="1"/>
              <a:t>44</a:t>
            </a:fld>
            <a:endParaRPr lang="en-GB" altLang="en-US" sz="1200">
              <a:solidFill>
                <a:srgbClr val="000000"/>
              </a:solidFill>
            </a:endParaRPr>
          </a:p>
        </p:txBody>
      </p:sp>
      <p:sp>
        <p:nvSpPr>
          <p:cNvPr id="57347" name="Rectangle 1"/>
          <p:cNvSpPr>
            <a:spLocks noChangeArrowheads="1" noTextEdit="1"/>
          </p:cNvSpPr>
          <p:nvPr>
            <p:ph type="sldImg"/>
          </p:nvPr>
        </p:nvSpPr>
        <p:spPr>
          <a:xfrm>
            <a:off x="381000" y="685800"/>
            <a:ext cx="6096000" cy="3429000"/>
          </a:xfrm>
          <a:solidFill>
            <a:srgbClr val="FFFFFF"/>
          </a:solidFill>
          <a:ln/>
        </p:spPr>
      </p:sp>
      <p:sp>
        <p:nvSpPr>
          <p:cNvPr id="57348" name="Rectangle 2"/>
          <p:cNvSpPr>
            <a:spLocks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6282472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eaLnBrk="1" hangingPunct="1"/>
            <a:fld id="{EC67BF38-A9EB-9C40-80CD-BBB966FAFD5C}" type="slidenum">
              <a:rPr lang="en-GB" altLang="en-US" sz="1200">
                <a:solidFill>
                  <a:srgbClr val="000000"/>
                </a:solidFill>
              </a:rPr>
              <a:pPr eaLnBrk="1" hangingPunct="1"/>
              <a:t>45</a:t>
            </a:fld>
            <a:endParaRPr lang="en-GB" altLang="en-US" sz="1200">
              <a:solidFill>
                <a:srgbClr val="000000"/>
              </a:solidFill>
            </a:endParaRPr>
          </a:p>
        </p:txBody>
      </p:sp>
      <p:sp>
        <p:nvSpPr>
          <p:cNvPr id="58371"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Times New Roman" charset="0"/>
                <a:ea typeface="DejaVu Sans Condensed" charset="0"/>
                <a:cs typeface="DejaVu Sans Condensed" charset="0"/>
              </a:defRPr>
            </a:lvl1pPr>
            <a:lvl2pPr marL="742950" indent="-285750" eaLnBrk="0" hangingPunct="0">
              <a:defRPr sz="2400">
                <a:solidFill>
                  <a:schemeClr val="bg1"/>
                </a:solidFill>
                <a:latin typeface="Times New Roman" charset="0"/>
                <a:ea typeface="DejaVu Sans Condensed" charset="0"/>
                <a:cs typeface="DejaVu Sans Condensed" charset="0"/>
              </a:defRPr>
            </a:lvl2pPr>
            <a:lvl3pPr marL="1143000" indent="-228600" eaLnBrk="0" hangingPunct="0">
              <a:defRPr sz="2400">
                <a:solidFill>
                  <a:schemeClr val="bg1"/>
                </a:solidFill>
                <a:latin typeface="Times New Roman" charset="0"/>
                <a:ea typeface="DejaVu Sans Condensed" charset="0"/>
                <a:cs typeface="DejaVu Sans Condensed" charset="0"/>
              </a:defRPr>
            </a:lvl3pPr>
            <a:lvl4pPr marL="1600200" indent="-228600" eaLnBrk="0" hangingPunct="0">
              <a:defRPr sz="2400">
                <a:solidFill>
                  <a:schemeClr val="bg1"/>
                </a:solidFill>
                <a:latin typeface="Times New Roman" charset="0"/>
                <a:ea typeface="DejaVu Sans Condensed" charset="0"/>
                <a:cs typeface="DejaVu Sans Condensed" charset="0"/>
              </a:defRPr>
            </a:lvl4pPr>
            <a:lvl5pPr marL="2057400" indent="-228600" eaLnBrk="0" hangingPunct="0">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defRPr sz="2400">
                <a:solidFill>
                  <a:schemeClr val="bg1"/>
                </a:solidFill>
                <a:latin typeface="Times New Roman" charset="0"/>
                <a:ea typeface="DejaVu Sans Condensed" charset="0"/>
                <a:cs typeface="DejaVu Sans Condensed" charset="0"/>
              </a:defRPr>
            </a:lvl9pPr>
          </a:lstStyle>
          <a:p>
            <a:pPr eaLnBrk="1" hangingPunct="1"/>
            <a:endParaRPr lang="en-US" altLang="en-US"/>
          </a:p>
        </p:txBody>
      </p:sp>
      <p:sp>
        <p:nvSpPr>
          <p:cNvPr id="58372" name="Rectangle 2"/>
          <p:cNvSpPr>
            <a:spLocks noChangeArrowheads="1"/>
          </p:cNvSpPr>
          <p:nvPr>
            <p:ph type="body"/>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892439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Arial"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1600">
                <a:solidFill>
                  <a:schemeClr val="tx1"/>
                </a:solidFill>
                <a:latin typeface="Arial" charset="0"/>
                <a:ea typeface="Arial" charset="0"/>
                <a:cs typeface="Arial" charset="0"/>
              </a:defRPr>
            </a:lvl9pPr>
          </a:lstStyle>
          <a:p>
            <a:fld id="{9369924C-360A-2042-982E-C108E20A6EA4}" type="slidenum">
              <a:rPr lang="en-US" altLang="en-US" sz="1300"/>
              <a:pPr/>
              <a:t>5</a:t>
            </a:fld>
            <a:endParaRPr lang="en-US" altLang="en-US" sz="1300"/>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18520410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eaLnBrk="1" hangingPunct="1"/>
            <a:fld id="{9758E566-F6AD-2B49-8E07-4D3122E6070F}" type="slidenum">
              <a:rPr lang="en-GB" altLang="en-US" sz="1200">
                <a:solidFill>
                  <a:srgbClr val="000000"/>
                </a:solidFill>
              </a:rPr>
              <a:pPr eaLnBrk="1" hangingPunct="1"/>
              <a:t>46</a:t>
            </a:fld>
            <a:endParaRPr lang="en-GB" altLang="en-US" sz="1200">
              <a:solidFill>
                <a:srgbClr val="000000"/>
              </a:solidFill>
            </a:endParaRPr>
          </a:p>
        </p:txBody>
      </p:sp>
      <p:sp>
        <p:nvSpPr>
          <p:cNvPr id="59395"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Times New Roman" charset="0"/>
                <a:ea typeface="DejaVu Sans Condensed" charset="0"/>
                <a:cs typeface="DejaVu Sans Condensed" charset="0"/>
              </a:defRPr>
            </a:lvl1pPr>
            <a:lvl2pPr marL="742950" indent="-285750" eaLnBrk="0" hangingPunct="0">
              <a:defRPr sz="2400">
                <a:solidFill>
                  <a:schemeClr val="bg1"/>
                </a:solidFill>
                <a:latin typeface="Times New Roman" charset="0"/>
                <a:ea typeface="DejaVu Sans Condensed" charset="0"/>
                <a:cs typeface="DejaVu Sans Condensed" charset="0"/>
              </a:defRPr>
            </a:lvl2pPr>
            <a:lvl3pPr marL="1143000" indent="-228600" eaLnBrk="0" hangingPunct="0">
              <a:defRPr sz="2400">
                <a:solidFill>
                  <a:schemeClr val="bg1"/>
                </a:solidFill>
                <a:latin typeface="Times New Roman" charset="0"/>
                <a:ea typeface="DejaVu Sans Condensed" charset="0"/>
                <a:cs typeface="DejaVu Sans Condensed" charset="0"/>
              </a:defRPr>
            </a:lvl3pPr>
            <a:lvl4pPr marL="1600200" indent="-228600" eaLnBrk="0" hangingPunct="0">
              <a:defRPr sz="2400">
                <a:solidFill>
                  <a:schemeClr val="bg1"/>
                </a:solidFill>
                <a:latin typeface="Times New Roman" charset="0"/>
                <a:ea typeface="DejaVu Sans Condensed" charset="0"/>
                <a:cs typeface="DejaVu Sans Condensed" charset="0"/>
              </a:defRPr>
            </a:lvl4pPr>
            <a:lvl5pPr marL="2057400" indent="-228600" eaLnBrk="0" hangingPunct="0">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defRPr sz="2400">
                <a:solidFill>
                  <a:schemeClr val="bg1"/>
                </a:solidFill>
                <a:latin typeface="Times New Roman" charset="0"/>
                <a:ea typeface="DejaVu Sans Condensed" charset="0"/>
                <a:cs typeface="DejaVu Sans Condensed" charset="0"/>
              </a:defRPr>
            </a:lvl9pPr>
          </a:lstStyle>
          <a:p>
            <a:pPr eaLnBrk="1" hangingPunct="1"/>
            <a:endParaRPr lang="en-US" altLang="en-US"/>
          </a:p>
        </p:txBody>
      </p:sp>
      <p:sp>
        <p:nvSpPr>
          <p:cNvPr id="59396" name="Rectangle 2"/>
          <p:cNvSpPr>
            <a:spLocks noChangeArrowheads="1"/>
          </p:cNvSpPr>
          <p:nvPr>
            <p:ph type="body"/>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6532369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eaLnBrk="1" hangingPunct="1"/>
            <a:fld id="{DC53D478-CAB4-3B4D-9629-D63A6DC6C534}" type="slidenum">
              <a:rPr lang="en-GB" altLang="en-US" sz="1200">
                <a:solidFill>
                  <a:srgbClr val="000000"/>
                </a:solidFill>
              </a:rPr>
              <a:pPr eaLnBrk="1" hangingPunct="1"/>
              <a:t>47</a:t>
            </a:fld>
            <a:endParaRPr lang="en-GB" altLang="en-US" sz="1200">
              <a:solidFill>
                <a:srgbClr val="000000"/>
              </a:solidFill>
            </a:endParaRPr>
          </a:p>
        </p:txBody>
      </p:sp>
      <p:sp>
        <p:nvSpPr>
          <p:cNvPr id="60419"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Times New Roman" charset="0"/>
                <a:ea typeface="DejaVu Sans Condensed" charset="0"/>
                <a:cs typeface="DejaVu Sans Condensed" charset="0"/>
              </a:defRPr>
            </a:lvl1pPr>
            <a:lvl2pPr marL="742950" indent="-285750" eaLnBrk="0" hangingPunct="0">
              <a:defRPr sz="2400">
                <a:solidFill>
                  <a:schemeClr val="bg1"/>
                </a:solidFill>
                <a:latin typeface="Times New Roman" charset="0"/>
                <a:ea typeface="DejaVu Sans Condensed" charset="0"/>
                <a:cs typeface="DejaVu Sans Condensed" charset="0"/>
              </a:defRPr>
            </a:lvl2pPr>
            <a:lvl3pPr marL="1143000" indent="-228600" eaLnBrk="0" hangingPunct="0">
              <a:defRPr sz="2400">
                <a:solidFill>
                  <a:schemeClr val="bg1"/>
                </a:solidFill>
                <a:latin typeface="Times New Roman" charset="0"/>
                <a:ea typeface="DejaVu Sans Condensed" charset="0"/>
                <a:cs typeface="DejaVu Sans Condensed" charset="0"/>
              </a:defRPr>
            </a:lvl3pPr>
            <a:lvl4pPr marL="1600200" indent="-228600" eaLnBrk="0" hangingPunct="0">
              <a:defRPr sz="2400">
                <a:solidFill>
                  <a:schemeClr val="bg1"/>
                </a:solidFill>
                <a:latin typeface="Times New Roman" charset="0"/>
                <a:ea typeface="DejaVu Sans Condensed" charset="0"/>
                <a:cs typeface="DejaVu Sans Condensed" charset="0"/>
              </a:defRPr>
            </a:lvl4pPr>
            <a:lvl5pPr marL="2057400" indent="-228600" eaLnBrk="0" hangingPunct="0">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defRPr sz="2400">
                <a:solidFill>
                  <a:schemeClr val="bg1"/>
                </a:solidFill>
                <a:latin typeface="Times New Roman" charset="0"/>
                <a:ea typeface="DejaVu Sans Condensed" charset="0"/>
                <a:cs typeface="DejaVu Sans Condensed" charset="0"/>
              </a:defRPr>
            </a:lvl9pPr>
          </a:lstStyle>
          <a:p>
            <a:pPr eaLnBrk="1" hangingPunct="1"/>
            <a:endParaRPr lang="en-US" altLang="en-US"/>
          </a:p>
        </p:txBody>
      </p:sp>
      <p:sp>
        <p:nvSpPr>
          <p:cNvPr id="60420" name="Rectangle 2"/>
          <p:cNvSpPr>
            <a:spLocks noChangeArrowheads="1"/>
          </p:cNvSpPr>
          <p:nvPr>
            <p:ph type="body"/>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4593317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eaLnBrk="1" hangingPunct="1"/>
            <a:fld id="{EB96AC8B-E327-1A45-B851-8BC536B44DDB}" type="slidenum">
              <a:rPr lang="en-GB" altLang="en-US" sz="1200">
                <a:solidFill>
                  <a:srgbClr val="000000"/>
                </a:solidFill>
              </a:rPr>
              <a:pPr eaLnBrk="1" hangingPunct="1"/>
              <a:t>48</a:t>
            </a:fld>
            <a:endParaRPr lang="en-GB" altLang="en-US" sz="1200">
              <a:solidFill>
                <a:srgbClr val="000000"/>
              </a:solidFill>
            </a:endParaRPr>
          </a:p>
        </p:txBody>
      </p:sp>
      <p:sp>
        <p:nvSpPr>
          <p:cNvPr id="61443"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Times New Roman" charset="0"/>
                <a:ea typeface="DejaVu Sans Condensed" charset="0"/>
                <a:cs typeface="DejaVu Sans Condensed" charset="0"/>
              </a:defRPr>
            </a:lvl1pPr>
            <a:lvl2pPr marL="742950" indent="-285750" eaLnBrk="0" hangingPunct="0">
              <a:defRPr sz="2400">
                <a:solidFill>
                  <a:schemeClr val="bg1"/>
                </a:solidFill>
                <a:latin typeface="Times New Roman" charset="0"/>
                <a:ea typeface="DejaVu Sans Condensed" charset="0"/>
                <a:cs typeface="DejaVu Sans Condensed" charset="0"/>
              </a:defRPr>
            </a:lvl2pPr>
            <a:lvl3pPr marL="1143000" indent="-228600" eaLnBrk="0" hangingPunct="0">
              <a:defRPr sz="2400">
                <a:solidFill>
                  <a:schemeClr val="bg1"/>
                </a:solidFill>
                <a:latin typeface="Times New Roman" charset="0"/>
                <a:ea typeface="DejaVu Sans Condensed" charset="0"/>
                <a:cs typeface="DejaVu Sans Condensed" charset="0"/>
              </a:defRPr>
            </a:lvl3pPr>
            <a:lvl4pPr marL="1600200" indent="-228600" eaLnBrk="0" hangingPunct="0">
              <a:defRPr sz="2400">
                <a:solidFill>
                  <a:schemeClr val="bg1"/>
                </a:solidFill>
                <a:latin typeface="Times New Roman" charset="0"/>
                <a:ea typeface="DejaVu Sans Condensed" charset="0"/>
                <a:cs typeface="DejaVu Sans Condensed" charset="0"/>
              </a:defRPr>
            </a:lvl4pPr>
            <a:lvl5pPr marL="2057400" indent="-228600" eaLnBrk="0" hangingPunct="0">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defRPr sz="2400">
                <a:solidFill>
                  <a:schemeClr val="bg1"/>
                </a:solidFill>
                <a:latin typeface="Times New Roman" charset="0"/>
                <a:ea typeface="DejaVu Sans Condensed" charset="0"/>
                <a:cs typeface="DejaVu Sans Condensed" charset="0"/>
              </a:defRPr>
            </a:lvl9pPr>
          </a:lstStyle>
          <a:p>
            <a:pPr eaLnBrk="1" hangingPunct="1"/>
            <a:endParaRPr lang="en-US" altLang="en-US"/>
          </a:p>
        </p:txBody>
      </p:sp>
      <p:sp>
        <p:nvSpPr>
          <p:cNvPr id="61444" name="Rectangle 2"/>
          <p:cNvSpPr>
            <a:spLocks noChangeArrowheads="1"/>
          </p:cNvSpPr>
          <p:nvPr>
            <p:ph type="body"/>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4686258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eaLnBrk="1" hangingPunct="1"/>
            <a:fld id="{77BA68A7-F18C-B74B-9530-E09E410EECE5}" type="slidenum">
              <a:rPr lang="en-GB" altLang="en-US" sz="1200">
                <a:solidFill>
                  <a:srgbClr val="000000"/>
                </a:solidFill>
              </a:rPr>
              <a:pPr eaLnBrk="1" hangingPunct="1"/>
              <a:t>49</a:t>
            </a:fld>
            <a:endParaRPr lang="en-GB" altLang="en-US" sz="1200">
              <a:solidFill>
                <a:srgbClr val="000000"/>
              </a:solidFill>
            </a:endParaRPr>
          </a:p>
        </p:txBody>
      </p:sp>
      <p:sp>
        <p:nvSpPr>
          <p:cNvPr id="62467"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Times New Roman" charset="0"/>
                <a:ea typeface="DejaVu Sans Condensed" charset="0"/>
                <a:cs typeface="DejaVu Sans Condensed" charset="0"/>
              </a:defRPr>
            </a:lvl1pPr>
            <a:lvl2pPr marL="742950" indent="-285750" eaLnBrk="0" hangingPunct="0">
              <a:defRPr sz="2400">
                <a:solidFill>
                  <a:schemeClr val="bg1"/>
                </a:solidFill>
                <a:latin typeface="Times New Roman" charset="0"/>
                <a:ea typeface="DejaVu Sans Condensed" charset="0"/>
                <a:cs typeface="DejaVu Sans Condensed" charset="0"/>
              </a:defRPr>
            </a:lvl2pPr>
            <a:lvl3pPr marL="1143000" indent="-228600" eaLnBrk="0" hangingPunct="0">
              <a:defRPr sz="2400">
                <a:solidFill>
                  <a:schemeClr val="bg1"/>
                </a:solidFill>
                <a:latin typeface="Times New Roman" charset="0"/>
                <a:ea typeface="DejaVu Sans Condensed" charset="0"/>
                <a:cs typeface="DejaVu Sans Condensed" charset="0"/>
              </a:defRPr>
            </a:lvl3pPr>
            <a:lvl4pPr marL="1600200" indent="-228600" eaLnBrk="0" hangingPunct="0">
              <a:defRPr sz="2400">
                <a:solidFill>
                  <a:schemeClr val="bg1"/>
                </a:solidFill>
                <a:latin typeface="Times New Roman" charset="0"/>
                <a:ea typeface="DejaVu Sans Condensed" charset="0"/>
                <a:cs typeface="DejaVu Sans Condensed" charset="0"/>
              </a:defRPr>
            </a:lvl4pPr>
            <a:lvl5pPr marL="2057400" indent="-228600" eaLnBrk="0" hangingPunct="0">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defRPr sz="2400">
                <a:solidFill>
                  <a:schemeClr val="bg1"/>
                </a:solidFill>
                <a:latin typeface="Times New Roman" charset="0"/>
                <a:ea typeface="DejaVu Sans Condensed" charset="0"/>
                <a:cs typeface="DejaVu Sans Condensed" charset="0"/>
              </a:defRPr>
            </a:lvl9pPr>
          </a:lstStyle>
          <a:p>
            <a:pPr eaLnBrk="1" hangingPunct="1"/>
            <a:endParaRPr lang="en-US" altLang="en-US"/>
          </a:p>
        </p:txBody>
      </p:sp>
      <p:sp>
        <p:nvSpPr>
          <p:cNvPr id="62468" name="Rectangle 2"/>
          <p:cNvSpPr>
            <a:spLocks noChangeArrowheads="1"/>
          </p:cNvSpPr>
          <p:nvPr>
            <p:ph type="body"/>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8150426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eaLnBrk="1" hangingPunct="1"/>
            <a:fld id="{2FAA3DEA-339B-3C40-8ACB-5F51CB4EF20A}" type="slidenum">
              <a:rPr lang="en-GB" altLang="en-US" sz="1200">
                <a:solidFill>
                  <a:srgbClr val="000000"/>
                </a:solidFill>
              </a:rPr>
              <a:pPr eaLnBrk="1" hangingPunct="1"/>
              <a:t>50</a:t>
            </a:fld>
            <a:endParaRPr lang="en-GB" altLang="en-US" sz="1200">
              <a:solidFill>
                <a:srgbClr val="000000"/>
              </a:solidFill>
            </a:endParaRPr>
          </a:p>
        </p:txBody>
      </p:sp>
      <p:sp>
        <p:nvSpPr>
          <p:cNvPr id="63491"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algn="r" eaLnBrk="1" hangingPunct="1">
              <a:lnSpc>
                <a:spcPct val="100000"/>
              </a:lnSpc>
            </a:pPr>
            <a:fld id="{4AE59664-8AB7-4447-8523-04A5778EFB57}" type="slidenum">
              <a:rPr lang="en-GB" altLang="en-US" sz="1200">
                <a:solidFill>
                  <a:srgbClr val="000000"/>
                </a:solidFill>
              </a:rPr>
              <a:pPr algn="r" eaLnBrk="1" hangingPunct="1">
                <a:lnSpc>
                  <a:spcPct val="100000"/>
                </a:lnSpc>
              </a:pPr>
              <a:t>50</a:t>
            </a:fld>
            <a:endParaRPr lang="en-GB" altLang="en-US" sz="1200">
              <a:solidFill>
                <a:srgbClr val="000000"/>
              </a:solidFill>
            </a:endParaRPr>
          </a:p>
        </p:txBody>
      </p:sp>
      <p:sp>
        <p:nvSpPr>
          <p:cNvPr id="63492" name="Text Box 2"/>
          <p:cNvSpPr txBox="1">
            <a:spLocks noChangeArrowheads="1"/>
          </p:cNvSpPr>
          <p:nvPr/>
        </p:nvSpPr>
        <p:spPr bwMode="auto">
          <a:xfrm>
            <a:off x="1141413" y="695325"/>
            <a:ext cx="4573587"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Times New Roman" charset="0"/>
                <a:ea typeface="DejaVu Sans Condensed" charset="0"/>
                <a:cs typeface="DejaVu Sans Condensed" charset="0"/>
              </a:defRPr>
            </a:lvl1pPr>
            <a:lvl2pPr marL="742950" indent="-285750" eaLnBrk="0" hangingPunct="0">
              <a:defRPr sz="2400">
                <a:solidFill>
                  <a:schemeClr val="bg1"/>
                </a:solidFill>
                <a:latin typeface="Times New Roman" charset="0"/>
                <a:ea typeface="DejaVu Sans Condensed" charset="0"/>
                <a:cs typeface="DejaVu Sans Condensed" charset="0"/>
              </a:defRPr>
            </a:lvl2pPr>
            <a:lvl3pPr marL="1143000" indent="-228600" eaLnBrk="0" hangingPunct="0">
              <a:defRPr sz="2400">
                <a:solidFill>
                  <a:schemeClr val="bg1"/>
                </a:solidFill>
                <a:latin typeface="Times New Roman" charset="0"/>
                <a:ea typeface="DejaVu Sans Condensed" charset="0"/>
                <a:cs typeface="DejaVu Sans Condensed" charset="0"/>
              </a:defRPr>
            </a:lvl3pPr>
            <a:lvl4pPr marL="1600200" indent="-228600" eaLnBrk="0" hangingPunct="0">
              <a:defRPr sz="2400">
                <a:solidFill>
                  <a:schemeClr val="bg1"/>
                </a:solidFill>
                <a:latin typeface="Times New Roman" charset="0"/>
                <a:ea typeface="DejaVu Sans Condensed" charset="0"/>
                <a:cs typeface="DejaVu Sans Condensed" charset="0"/>
              </a:defRPr>
            </a:lvl4pPr>
            <a:lvl5pPr marL="2057400" indent="-228600" eaLnBrk="0" hangingPunct="0">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defRPr sz="2400">
                <a:solidFill>
                  <a:schemeClr val="bg1"/>
                </a:solidFill>
                <a:latin typeface="Times New Roman" charset="0"/>
                <a:ea typeface="DejaVu Sans Condensed" charset="0"/>
                <a:cs typeface="DejaVu Sans Condensed" charset="0"/>
              </a:defRPr>
            </a:lvl9pPr>
          </a:lstStyle>
          <a:p>
            <a:pPr eaLnBrk="1" hangingPunct="1"/>
            <a:endParaRPr lang="en-US" altLang="en-US"/>
          </a:p>
        </p:txBody>
      </p:sp>
      <p:sp>
        <p:nvSpPr>
          <p:cNvPr id="63493" name="Rectangle 3"/>
          <p:cNvSpPr>
            <a:spLocks noChangeArrowheads="1"/>
          </p:cNvSpPr>
          <p:nvPr>
            <p:ph type="body"/>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21002243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eaLnBrk="1" hangingPunct="1"/>
            <a:fld id="{3991E8E2-F414-2D4A-B57E-46D9F62FA5A1}" type="slidenum">
              <a:rPr lang="en-GB" altLang="en-US" sz="1200">
                <a:solidFill>
                  <a:srgbClr val="000000"/>
                </a:solidFill>
              </a:rPr>
              <a:pPr eaLnBrk="1" hangingPunct="1"/>
              <a:t>51</a:t>
            </a:fld>
            <a:endParaRPr lang="en-GB" altLang="en-US" sz="1200">
              <a:solidFill>
                <a:srgbClr val="000000"/>
              </a:solidFill>
            </a:endParaRPr>
          </a:p>
        </p:txBody>
      </p:sp>
      <p:sp>
        <p:nvSpPr>
          <p:cNvPr id="64515"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algn="r" eaLnBrk="1" hangingPunct="1">
              <a:lnSpc>
                <a:spcPct val="100000"/>
              </a:lnSpc>
            </a:pPr>
            <a:fld id="{32AD0299-58FA-C24C-9738-E16854116AAE}" type="slidenum">
              <a:rPr lang="en-GB" altLang="en-US" sz="1200">
                <a:solidFill>
                  <a:srgbClr val="000000"/>
                </a:solidFill>
              </a:rPr>
              <a:pPr algn="r" eaLnBrk="1" hangingPunct="1">
                <a:lnSpc>
                  <a:spcPct val="100000"/>
                </a:lnSpc>
              </a:pPr>
              <a:t>51</a:t>
            </a:fld>
            <a:endParaRPr lang="en-GB" altLang="en-US" sz="1200">
              <a:solidFill>
                <a:srgbClr val="000000"/>
              </a:solidFill>
            </a:endParaRPr>
          </a:p>
        </p:txBody>
      </p:sp>
      <p:sp>
        <p:nvSpPr>
          <p:cNvPr id="64516" name="Text Box 2"/>
          <p:cNvSpPr txBox="1">
            <a:spLocks noChangeArrowheads="1"/>
          </p:cNvSpPr>
          <p:nvPr/>
        </p:nvSpPr>
        <p:spPr bwMode="auto">
          <a:xfrm>
            <a:off x="1003300" y="695325"/>
            <a:ext cx="4849813"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Times New Roman" charset="0"/>
                <a:ea typeface="DejaVu Sans Condensed" charset="0"/>
                <a:cs typeface="DejaVu Sans Condensed" charset="0"/>
              </a:defRPr>
            </a:lvl1pPr>
            <a:lvl2pPr marL="742950" indent="-285750" eaLnBrk="0" hangingPunct="0">
              <a:defRPr sz="2400">
                <a:solidFill>
                  <a:schemeClr val="bg1"/>
                </a:solidFill>
                <a:latin typeface="Times New Roman" charset="0"/>
                <a:ea typeface="DejaVu Sans Condensed" charset="0"/>
                <a:cs typeface="DejaVu Sans Condensed" charset="0"/>
              </a:defRPr>
            </a:lvl2pPr>
            <a:lvl3pPr marL="1143000" indent="-228600" eaLnBrk="0" hangingPunct="0">
              <a:defRPr sz="2400">
                <a:solidFill>
                  <a:schemeClr val="bg1"/>
                </a:solidFill>
                <a:latin typeface="Times New Roman" charset="0"/>
                <a:ea typeface="DejaVu Sans Condensed" charset="0"/>
                <a:cs typeface="DejaVu Sans Condensed" charset="0"/>
              </a:defRPr>
            </a:lvl3pPr>
            <a:lvl4pPr marL="1600200" indent="-228600" eaLnBrk="0" hangingPunct="0">
              <a:defRPr sz="2400">
                <a:solidFill>
                  <a:schemeClr val="bg1"/>
                </a:solidFill>
                <a:latin typeface="Times New Roman" charset="0"/>
                <a:ea typeface="DejaVu Sans Condensed" charset="0"/>
                <a:cs typeface="DejaVu Sans Condensed" charset="0"/>
              </a:defRPr>
            </a:lvl4pPr>
            <a:lvl5pPr marL="2057400" indent="-228600" eaLnBrk="0" hangingPunct="0">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defRPr sz="2400">
                <a:solidFill>
                  <a:schemeClr val="bg1"/>
                </a:solidFill>
                <a:latin typeface="Times New Roman" charset="0"/>
                <a:ea typeface="DejaVu Sans Condensed" charset="0"/>
                <a:cs typeface="DejaVu Sans Condensed" charset="0"/>
              </a:defRPr>
            </a:lvl9pPr>
          </a:lstStyle>
          <a:p>
            <a:pPr eaLnBrk="1" hangingPunct="1"/>
            <a:endParaRPr lang="en-US" altLang="en-US"/>
          </a:p>
        </p:txBody>
      </p:sp>
      <p:sp>
        <p:nvSpPr>
          <p:cNvPr id="64517" name="Rectangle 3"/>
          <p:cNvSpPr>
            <a:spLocks noChangeArrowheads="1"/>
          </p:cNvSpPr>
          <p:nvPr>
            <p:ph type="body"/>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0133572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eaLnBrk="1" hangingPunct="1"/>
            <a:fld id="{A40CA0DE-33F8-AC48-86CD-941CA75E5DE9}" type="slidenum">
              <a:rPr lang="en-GB" altLang="en-US" sz="1200">
                <a:solidFill>
                  <a:srgbClr val="000000"/>
                </a:solidFill>
              </a:rPr>
              <a:pPr eaLnBrk="1" hangingPunct="1"/>
              <a:t>52</a:t>
            </a:fld>
            <a:endParaRPr lang="en-GB" altLang="en-US" sz="1200">
              <a:solidFill>
                <a:srgbClr val="000000"/>
              </a:solidFill>
            </a:endParaRPr>
          </a:p>
        </p:txBody>
      </p:sp>
      <p:sp>
        <p:nvSpPr>
          <p:cNvPr id="6553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algn="r" eaLnBrk="1" hangingPunct="1">
              <a:lnSpc>
                <a:spcPct val="100000"/>
              </a:lnSpc>
            </a:pPr>
            <a:fld id="{98A04433-D611-FB41-B054-670BD96EE058}" type="slidenum">
              <a:rPr lang="en-GB" altLang="en-US" sz="1200">
                <a:solidFill>
                  <a:srgbClr val="000000"/>
                </a:solidFill>
              </a:rPr>
              <a:pPr algn="r" eaLnBrk="1" hangingPunct="1">
                <a:lnSpc>
                  <a:spcPct val="100000"/>
                </a:lnSpc>
              </a:pPr>
              <a:t>52</a:t>
            </a:fld>
            <a:endParaRPr lang="en-GB" altLang="en-US" sz="1200">
              <a:solidFill>
                <a:srgbClr val="000000"/>
              </a:solidFill>
            </a:endParaRPr>
          </a:p>
        </p:txBody>
      </p:sp>
      <p:sp>
        <p:nvSpPr>
          <p:cNvPr id="65540" name="Text Box 2"/>
          <p:cNvSpPr txBox="1">
            <a:spLocks noChangeArrowheads="1"/>
          </p:cNvSpPr>
          <p:nvPr/>
        </p:nvSpPr>
        <p:spPr bwMode="auto">
          <a:xfrm>
            <a:off x="1141413" y="695325"/>
            <a:ext cx="4573587"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Times New Roman" charset="0"/>
                <a:ea typeface="DejaVu Sans Condensed" charset="0"/>
                <a:cs typeface="DejaVu Sans Condensed" charset="0"/>
              </a:defRPr>
            </a:lvl1pPr>
            <a:lvl2pPr marL="742950" indent="-285750" eaLnBrk="0" hangingPunct="0">
              <a:defRPr sz="2400">
                <a:solidFill>
                  <a:schemeClr val="bg1"/>
                </a:solidFill>
                <a:latin typeface="Times New Roman" charset="0"/>
                <a:ea typeface="DejaVu Sans Condensed" charset="0"/>
                <a:cs typeface="DejaVu Sans Condensed" charset="0"/>
              </a:defRPr>
            </a:lvl2pPr>
            <a:lvl3pPr marL="1143000" indent="-228600" eaLnBrk="0" hangingPunct="0">
              <a:defRPr sz="2400">
                <a:solidFill>
                  <a:schemeClr val="bg1"/>
                </a:solidFill>
                <a:latin typeface="Times New Roman" charset="0"/>
                <a:ea typeface="DejaVu Sans Condensed" charset="0"/>
                <a:cs typeface="DejaVu Sans Condensed" charset="0"/>
              </a:defRPr>
            </a:lvl3pPr>
            <a:lvl4pPr marL="1600200" indent="-228600" eaLnBrk="0" hangingPunct="0">
              <a:defRPr sz="2400">
                <a:solidFill>
                  <a:schemeClr val="bg1"/>
                </a:solidFill>
                <a:latin typeface="Times New Roman" charset="0"/>
                <a:ea typeface="DejaVu Sans Condensed" charset="0"/>
                <a:cs typeface="DejaVu Sans Condensed" charset="0"/>
              </a:defRPr>
            </a:lvl4pPr>
            <a:lvl5pPr marL="2057400" indent="-228600" eaLnBrk="0" hangingPunct="0">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defRPr sz="2400">
                <a:solidFill>
                  <a:schemeClr val="bg1"/>
                </a:solidFill>
                <a:latin typeface="Times New Roman" charset="0"/>
                <a:ea typeface="DejaVu Sans Condensed" charset="0"/>
                <a:cs typeface="DejaVu Sans Condensed" charset="0"/>
              </a:defRPr>
            </a:lvl9pPr>
          </a:lstStyle>
          <a:p>
            <a:pPr eaLnBrk="1" hangingPunct="1"/>
            <a:endParaRPr lang="en-US" altLang="en-US"/>
          </a:p>
        </p:txBody>
      </p:sp>
      <p:sp>
        <p:nvSpPr>
          <p:cNvPr id="65541" name="Rectangle 3"/>
          <p:cNvSpPr>
            <a:spLocks noChangeArrowheads="1"/>
          </p:cNvSpPr>
          <p:nvPr>
            <p:ph type="body"/>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5841780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eaLnBrk="1" hangingPunct="1"/>
            <a:fld id="{808E6EE3-FE08-4E4D-8ACC-07052DB5052C}" type="slidenum">
              <a:rPr lang="en-GB" altLang="en-US" sz="1200">
                <a:solidFill>
                  <a:srgbClr val="000000"/>
                </a:solidFill>
              </a:rPr>
              <a:pPr eaLnBrk="1" hangingPunct="1"/>
              <a:t>53</a:t>
            </a:fld>
            <a:endParaRPr lang="en-GB" altLang="en-US" sz="1200">
              <a:solidFill>
                <a:srgbClr val="000000"/>
              </a:solidFill>
            </a:endParaRPr>
          </a:p>
        </p:txBody>
      </p:sp>
      <p:sp>
        <p:nvSpPr>
          <p:cNvPr id="66563"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algn="r" eaLnBrk="1" hangingPunct="1">
              <a:lnSpc>
                <a:spcPct val="100000"/>
              </a:lnSpc>
            </a:pPr>
            <a:fld id="{04A574C6-82B8-684F-BD8E-28B4A3B36EB1}" type="slidenum">
              <a:rPr lang="en-GB" altLang="en-US" sz="1200">
                <a:solidFill>
                  <a:srgbClr val="000000"/>
                </a:solidFill>
              </a:rPr>
              <a:pPr algn="r" eaLnBrk="1" hangingPunct="1">
                <a:lnSpc>
                  <a:spcPct val="100000"/>
                </a:lnSpc>
              </a:pPr>
              <a:t>53</a:t>
            </a:fld>
            <a:endParaRPr lang="en-GB" altLang="en-US" sz="1200">
              <a:solidFill>
                <a:srgbClr val="000000"/>
              </a:solidFill>
            </a:endParaRPr>
          </a:p>
        </p:txBody>
      </p:sp>
      <p:sp>
        <p:nvSpPr>
          <p:cNvPr id="66564" name="Text Box 2"/>
          <p:cNvSpPr txBox="1">
            <a:spLocks noChangeArrowheads="1"/>
          </p:cNvSpPr>
          <p:nvPr/>
        </p:nvSpPr>
        <p:spPr bwMode="auto">
          <a:xfrm>
            <a:off x="1003300" y="695325"/>
            <a:ext cx="4849813"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Times New Roman" charset="0"/>
                <a:ea typeface="DejaVu Sans Condensed" charset="0"/>
                <a:cs typeface="DejaVu Sans Condensed" charset="0"/>
              </a:defRPr>
            </a:lvl1pPr>
            <a:lvl2pPr marL="742950" indent="-285750" eaLnBrk="0" hangingPunct="0">
              <a:defRPr sz="2400">
                <a:solidFill>
                  <a:schemeClr val="bg1"/>
                </a:solidFill>
                <a:latin typeface="Times New Roman" charset="0"/>
                <a:ea typeface="DejaVu Sans Condensed" charset="0"/>
                <a:cs typeface="DejaVu Sans Condensed" charset="0"/>
              </a:defRPr>
            </a:lvl2pPr>
            <a:lvl3pPr marL="1143000" indent="-228600" eaLnBrk="0" hangingPunct="0">
              <a:defRPr sz="2400">
                <a:solidFill>
                  <a:schemeClr val="bg1"/>
                </a:solidFill>
                <a:latin typeface="Times New Roman" charset="0"/>
                <a:ea typeface="DejaVu Sans Condensed" charset="0"/>
                <a:cs typeface="DejaVu Sans Condensed" charset="0"/>
              </a:defRPr>
            </a:lvl3pPr>
            <a:lvl4pPr marL="1600200" indent="-228600" eaLnBrk="0" hangingPunct="0">
              <a:defRPr sz="2400">
                <a:solidFill>
                  <a:schemeClr val="bg1"/>
                </a:solidFill>
                <a:latin typeface="Times New Roman" charset="0"/>
                <a:ea typeface="DejaVu Sans Condensed" charset="0"/>
                <a:cs typeface="DejaVu Sans Condensed" charset="0"/>
              </a:defRPr>
            </a:lvl4pPr>
            <a:lvl5pPr marL="2057400" indent="-228600" eaLnBrk="0" hangingPunct="0">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defRPr sz="2400">
                <a:solidFill>
                  <a:schemeClr val="bg1"/>
                </a:solidFill>
                <a:latin typeface="Times New Roman" charset="0"/>
                <a:ea typeface="DejaVu Sans Condensed" charset="0"/>
                <a:cs typeface="DejaVu Sans Condensed" charset="0"/>
              </a:defRPr>
            </a:lvl9pPr>
          </a:lstStyle>
          <a:p>
            <a:pPr eaLnBrk="1" hangingPunct="1"/>
            <a:endParaRPr lang="en-US" altLang="en-US"/>
          </a:p>
        </p:txBody>
      </p:sp>
      <p:sp>
        <p:nvSpPr>
          <p:cNvPr id="66565" name="Rectangle 3"/>
          <p:cNvSpPr>
            <a:spLocks noChangeArrowheads="1"/>
          </p:cNvSpPr>
          <p:nvPr>
            <p:ph type="body"/>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2100710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eaLnBrk="1" hangingPunct="1"/>
            <a:fld id="{59E0B6C1-3E1D-A24C-A799-8E952C24370A}" type="slidenum">
              <a:rPr lang="en-GB" altLang="en-US" sz="1200">
                <a:solidFill>
                  <a:srgbClr val="000000"/>
                </a:solidFill>
              </a:rPr>
              <a:pPr eaLnBrk="1" hangingPunct="1"/>
              <a:t>54</a:t>
            </a:fld>
            <a:endParaRPr lang="en-GB" altLang="en-US" sz="1200">
              <a:solidFill>
                <a:srgbClr val="000000"/>
              </a:solidFill>
            </a:endParaRPr>
          </a:p>
        </p:txBody>
      </p:sp>
      <p:sp>
        <p:nvSpPr>
          <p:cNvPr id="67587"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algn="r" eaLnBrk="1" hangingPunct="1">
              <a:lnSpc>
                <a:spcPct val="100000"/>
              </a:lnSpc>
            </a:pPr>
            <a:fld id="{BC31DC88-8FD2-144F-8003-487C5F4FADDB}" type="slidenum">
              <a:rPr lang="en-GB" altLang="en-US" sz="1200">
                <a:solidFill>
                  <a:srgbClr val="000000"/>
                </a:solidFill>
              </a:rPr>
              <a:pPr algn="r" eaLnBrk="1" hangingPunct="1">
                <a:lnSpc>
                  <a:spcPct val="100000"/>
                </a:lnSpc>
              </a:pPr>
              <a:t>54</a:t>
            </a:fld>
            <a:endParaRPr lang="en-GB" altLang="en-US" sz="1200">
              <a:solidFill>
                <a:srgbClr val="000000"/>
              </a:solidFill>
            </a:endParaRPr>
          </a:p>
        </p:txBody>
      </p:sp>
      <p:sp>
        <p:nvSpPr>
          <p:cNvPr id="67588" name="Text Box 2"/>
          <p:cNvSpPr txBox="1">
            <a:spLocks noChangeArrowheads="1"/>
          </p:cNvSpPr>
          <p:nvPr/>
        </p:nvSpPr>
        <p:spPr bwMode="auto">
          <a:xfrm>
            <a:off x="1003300" y="695325"/>
            <a:ext cx="4849813"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Times New Roman" charset="0"/>
                <a:ea typeface="DejaVu Sans Condensed" charset="0"/>
                <a:cs typeface="DejaVu Sans Condensed" charset="0"/>
              </a:defRPr>
            </a:lvl1pPr>
            <a:lvl2pPr marL="742950" indent="-285750" eaLnBrk="0" hangingPunct="0">
              <a:defRPr sz="2400">
                <a:solidFill>
                  <a:schemeClr val="bg1"/>
                </a:solidFill>
                <a:latin typeface="Times New Roman" charset="0"/>
                <a:ea typeface="DejaVu Sans Condensed" charset="0"/>
                <a:cs typeface="DejaVu Sans Condensed" charset="0"/>
              </a:defRPr>
            </a:lvl2pPr>
            <a:lvl3pPr marL="1143000" indent="-228600" eaLnBrk="0" hangingPunct="0">
              <a:defRPr sz="2400">
                <a:solidFill>
                  <a:schemeClr val="bg1"/>
                </a:solidFill>
                <a:latin typeface="Times New Roman" charset="0"/>
                <a:ea typeface="DejaVu Sans Condensed" charset="0"/>
                <a:cs typeface="DejaVu Sans Condensed" charset="0"/>
              </a:defRPr>
            </a:lvl3pPr>
            <a:lvl4pPr marL="1600200" indent="-228600" eaLnBrk="0" hangingPunct="0">
              <a:defRPr sz="2400">
                <a:solidFill>
                  <a:schemeClr val="bg1"/>
                </a:solidFill>
                <a:latin typeface="Times New Roman" charset="0"/>
                <a:ea typeface="DejaVu Sans Condensed" charset="0"/>
                <a:cs typeface="DejaVu Sans Condensed" charset="0"/>
              </a:defRPr>
            </a:lvl4pPr>
            <a:lvl5pPr marL="2057400" indent="-228600" eaLnBrk="0" hangingPunct="0">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defRPr sz="2400">
                <a:solidFill>
                  <a:schemeClr val="bg1"/>
                </a:solidFill>
                <a:latin typeface="Times New Roman" charset="0"/>
                <a:ea typeface="DejaVu Sans Condensed" charset="0"/>
                <a:cs typeface="DejaVu Sans Condensed" charset="0"/>
              </a:defRPr>
            </a:lvl9pPr>
          </a:lstStyle>
          <a:p>
            <a:pPr eaLnBrk="1" hangingPunct="1"/>
            <a:endParaRPr lang="en-US" altLang="en-US"/>
          </a:p>
        </p:txBody>
      </p:sp>
      <p:sp>
        <p:nvSpPr>
          <p:cNvPr id="67589" name="Rectangle 3"/>
          <p:cNvSpPr>
            <a:spLocks noChangeArrowheads="1"/>
          </p:cNvSpPr>
          <p:nvPr>
            <p:ph type="body"/>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941338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eaLnBrk="1" hangingPunct="1"/>
            <a:fld id="{0767FF26-71E6-0E40-87F8-DC1D10D2AC67}" type="slidenum">
              <a:rPr lang="en-GB" altLang="en-US" sz="1200">
                <a:solidFill>
                  <a:srgbClr val="000000"/>
                </a:solidFill>
              </a:rPr>
              <a:pPr eaLnBrk="1" hangingPunct="1"/>
              <a:t>55</a:t>
            </a:fld>
            <a:endParaRPr lang="en-GB" altLang="en-US" sz="1200">
              <a:solidFill>
                <a:srgbClr val="000000"/>
              </a:solidFill>
            </a:endParaRPr>
          </a:p>
        </p:txBody>
      </p:sp>
      <p:sp>
        <p:nvSpPr>
          <p:cNvPr id="68611"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algn="r" eaLnBrk="1" hangingPunct="1">
              <a:lnSpc>
                <a:spcPct val="100000"/>
              </a:lnSpc>
            </a:pPr>
            <a:fld id="{70423DF0-1EB1-CD47-943A-3F8BF3E1F530}" type="slidenum">
              <a:rPr lang="en-GB" altLang="en-US" sz="1200">
                <a:solidFill>
                  <a:srgbClr val="000000"/>
                </a:solidFill>
              </a:rPr>
              <a:pPr algn="r" eaLnBrk="1" hangingPunct="1">
                <a:lnSpc>
                  <a:spcPct val="100000"/>
                </a:lnSpc>
              </a:pPr>
              <a:t>55</a:t>
            </a:fld>
            <a:endParaRPr lang="en-GB" altLang="en-US" sz="1200">
              <a:solidFill>
                <a:srgbClr val="000000"/>
              </a:solidFill>
            </a:endParaRPr>
          </a:p>
        </p:txBody>
      </p:sp>
      <p:sp>
        <p:nvSpPr>
          <p:cNvPr id="68612" name="Text Box 2"/>
          <p:cNvSpPr txBox="1">
            <a:spLocks noChangeArrowheads="1"/>
          </p:cNvSpPr>
          <p:nvPr/>
        </p:nvSpPr>
        <p:spPr bwMode="auto">
          <a:xfrm>
            <a:off x="1003300" y="695325"/>
            <a:ext cx="4849813"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Times New Roman" charset="0"/>
                <a:ea typeface="DejaVu Sans Condensed" charset="0"/>
                <a:cs typeface="DejaVu Sans Condensed" charset="0"/>
              </a:defRPr>
            </a:lvl1pPr>
            <a:lvl2pPr marL="742950" indent="-285750" eaLnBrk="0" hangingPunct="0">
              <a:defRPr sz="2400">
                <a:solidFill>
                  <a:schemeClr val="bg1"/>
                </a:solidFill>
                <a:latin typeface="Times New Roman" charset="0"/>
                <a:ea typeface="DejaVu Sans Condensed" charset="0"/>
                <a:cs typeface="DejaVu Sans Condensed" charset="0"/>
              </a:defRPr>
            </a:lvl2pPr>
            <a:lvl3pPr marL="1143000" indent="-228600" eaLnBrk="0" hangingPunct="0">
              <a:defRPr sz="2400">
                <a:solidFill>
                  <a:schemeClr val="bg1"/>
                </a:solidFill>
                <a:latin typeface="Times New Roman" charset="0"/>
                <a:ea typeface="DejaVu Sans Condensed" charset="0"/>
                <a:cs typeface="DejaVu Sans Condensed" charset="0"/>
              </a:defRPr>
            </a:lvl3pPr>
            <a:lvl4pPr marL="1600200" indent="-228600" eaLnBrk="0" hangingPunct="0">
              <a:defRPr sz="2400">
                <a:solidFill>
                  <a:schemeClr val="bg1"/>
                </a:solidFill>
                <a:latin typeface="Times New Roman" charset="0"/>
                <a:ea typeface="DejaVu Sans Condensed" charset="0"/>
                <a:cs typeface="DejaVu Sans Condensed" charset="0"/>
              </a:defRPr>
            </a:lvl4pPr>
            <a:lvl5pPr marL="2057400" indent="-228600" eaLnBrk="0" hangingPunct="0">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defRPr sz="2400">
                <a:solidFill>
                  <a:schemeClr val="bg1"/>
                </a:solidFill>
                <a:latin typeface="Times New Roman" charset="0"/>
                <a:ea typeface="DejaVu Sans Condensed" charset="0"/>
                <a:cs typeface="DejaVu Sans Condensed" charset="0"/>
              </a:defRPr>
            </a:lvl9pPr>
          </a:lstStyle>
          <a:p>
            <a:pPr eaLnBrk="1" hangingPunct="1"/>
            <a:endParaRPr lang="en-US" altLang="en-US"/>
          </a:p>
        </p:txBody>
      </p:sp>
      <p:sp>
        <p:nvSpPr>
          <p:cNvPr id="68613" name="Rectangle 3"/>
          <p:cNvSpPr>
            <a:spLocks noChangeArrowheads="1"/>
          </p:cNvSpPr>
          <p:nvPr>
            <p:ph type="body"/>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916091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Arial"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1600">
                <a:solidFill>
                  <a:schemeClr val="tx1"/>
                </a:solidFill>
                <a:latin typeface="Arial" charset="0"/>
                <a:ea typeface="Arial" charset="0"/>
                <a:cs typeface="Arial" charset="0"/>
              </a:defRPr>
            </a:lvl9pPr>
          </a:lstStyle>
          <a:p>
            <a:fld id="{7F228448-D027-3740-8DC6-B9AF542994BD}" type="slidenum">
              <a:rPr lang="en-US" altLang="en-US" sz="1300"/>
              <a:pPr/>
              <a:t>6</a:t>
            </a:fld>
            <a:endParaRPr lang="en-US" altLang="en-US" sz="1300"/>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237168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Arial"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1600">
                <a:solidFill>
                  <a:schemeClr val="tx1"/>
                </a:solidFill>
                <a:latin typeface="Arial" charset="0"/>
                <a:ea typeface="Arial" charset="0"/>
                <a:cs typeface="Arial" charset="0"/>
              </a:defRPr>
            </a:lvl9pPr>
          </a:lstStyle>
          <a:p>
            <a:fld id="{D929829F-9B5F-D443-95D9-C55BF4295CF6}" type="slidenum">
              <a:rPr lang="en-US" altLang="en-US" sz="1300"/>
              <a:pPr/>
              <a:t>7</a:t>
            </a:fld>
            <a:endParaRPr lang="en-US" altLang="en-US" sz="1300"/>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1938190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Arial"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1600">
                <a:solidFill>
                  <a:schemeClr val="tx1"/>
                </a:solidFill>
                <a:latin typeface="Arial" charset="0"/>
                <a:ea typeface="Arial" charset="0"/>
                <a:cs typeface="Arial" charset="0"/>
              </a:defRPr>
            </a:lvl9pPr>
          </a:lstStyle>
          <a:p>
            <a:fld id="{BE7FB856-5F6F-1940-866A-60185F0741F4}" type="slidenum">
              <a:rPr lang="en-US" altLang="en-US" sz="1300"/>
              <a:pPr/>
              <a:t>8</a:t>
            </a:fld>
            <a:endParaRPr lang="en-US" altLang="en-US" sz="1300"/>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213033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Arial"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1600">
                <a:solidFill>
                  <a:schemeClr val="tx1"/>
                </a:solidFill>
                <a:latin typeface="Arial" charset="0"/>
                <a:ea typeface="Arial" charset="0"/>
                <a:cs typeface="Arial" charset="0"/>
              </a:defRPr>
            </a:lvl9pPr>
          </a:lstStyle>
          <a:p>
            <a:fld id="{96BCA8DC-DCD3-CC4C-81C5-BF88467B8A56}" type="slidenum">
              <a:rPr lang="en-US" altLang="en-US" sz="1300"/>
              <a:pPr/>
              <a:t>9</a:t>
            </a:fld>
            <a:endParaRPr lang="en-US" altLang="en-US" sz="1300"/>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2132798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Arial"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1600">
                <a:solidFill>
                  <a:schemeClr val="tx1"/>
                </a:solidFill>
                <a:latin typeface="Arial" charset="0"/>
                <a:ea typeface="Arial" charset="0"/>
                <a:cs typeface="Arial" charset="0"/>
              </a:defRPr>
            </a:lvl9pPr>
          </a:lstStyle>
          <a:p>
            <a:fld id="{111C456A-0EF9-7945-B674-6492453DC55D}" type="slidenum">
              <a:rPr lang="en-US" altLang="en-US" sz="1300"/>
              <a:pPr/>
              <a:t>10</a:t>
            </a:fld>
            <a:endParaRPr lang="en-US" altLang="en-US" sz="1300"/>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1387129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946E7F-728B-124D-A4E3-6EF48447F5BE}" type="datetimeFigureOut">
              <a:rPr lang="en-US" smtClean="0"/>
              <a:t>4/18/17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647AC-8EC9-7740-BF50-F6BE913913B2}" type="slidenum">
              <a:rPr lang="en-US" smtClean="0"/>
              <a:t>‹#›</a:t>
            </a:fld>
            <a:endParaRPr lang="en-US"/>
          </a:p>
        </p:txBody>
      </p:sp>
    </p:spTree>
    <p:extLst>
      <p:ext uri="{BB962C8B-B14F-4D97-AF65-F5344CB8AC3E}">
        <p14:creationId xmlns:p14="http://schemas.microsoft.com/office/powerpoint/2010/main" val="1847012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946E7F-728B-124D-A4E3-6EF48447F5BE}" type="datetimeFigureOut">
              <a:rPr lang="en-US" smtClean="0"/>
              <a:t>4/18/17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647AC-8EC9-7740-BF50-F6BE913913B2}" type="slidenum">
              <a:rPr lang="en-US" smtClean="0"/>
              <a:t>‹#›</a:t>
            </a:fld>
            <a:endParaRPr lang="en-US"/>
          </a:p>
        </p:txBody>
      </p:sp>
    </p:spTree>
    <p:extLst>
      <p:ext uri="{BB962C8B-B14F-4D97-AF65-F5344CB8AC3E}">
        <p14:creationId xmlns:p14="http://schemas.microsoft.com/office/powerpoint/2010/main" val="1602180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946E7F-728B-124D-A4E3-6EF48447F5BE}" type="datetimeFigureOut">
              <a:rPr lang="en-US" smtClean="0"/>
              <a:t>4/18/17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647AC-8EC9-7740-BF50-F6BE913913B2}" type="slidenum">
              <a:rPr lang="en-US" smtClean="0"/>
              <a:t>‹#›</a:t>
            </a:fld>
            <a:endParaRPr lang="en-US"/>
          </a:p>
        </p:txBody>
      </p:sp>
    </p:spTree>
    <p:extLst>
      <p:ext uri="{BB962C8B-B14F-4D97-AF65-F5344CB8AC3E}">
        <p14:creationId xmlns:p14="http://schemas.microsoft.com/office/powerpoint/2010/main" val="557255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946E7F-728B-124D-A4E3-6EF48447F5BE}" type="datetimeFigureOut">
              <a:rPr lang="en-US" smtClean="0"/>
              <a:t>4/18/17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647AC-8EC9-7740-BF50-F6BE913913B2}" type="slidenum">
              <a:rPr lang="en-US" smtClean="0"/>
              <a:t>‹#›</a:t>
            </a:fld>
            <a:endParaRPr lang="en-US"/>
          </a:p>
        </p:txBody>
      </p:sp>
    </p:spTree>
    <p:extLst>
      <p:ext uri="{BB962C8B-B14F-4D97-AF65-F5344CB8AC3E}">
        <p14:creationId xmlns:p14="http://schemas.microsoft.com/office/powerpoint/2010/main" val="868684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46E7F-728B-124D-A4E3-6EF48447F5BE}" type="datetimeFigureOut">
              <a:rPr lang="en-US" smtClean="0"/>
              <a:t>4/18/17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647AC-8EC9-7740-BF50-F6BE913913B2}" type="slidenum">
              <a:rPr lang="en-US" smtClean="0"/>
              <a:t>‹#›</a:t>
            </a:fld>
            <a:endParaRPr lang="en-US"/>
          </a:p>
        </p:txBody>
      </p:sp>
    </p:spTree>
    <p:extLst>
      <p:ext uri="{BB962C8B-B14F-4D97-AF65-F5344CB8AC3E}">
        <p14:creationId xmlns:p14="http://schemas.microsoft.com/office/powerpoint/2010/main" val="1386475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946E7F-728B-124D-A4E3-6EF48447F5BE}" type="datetimeFigureOut">
              <a:rPr lang="en-US" smtClean="0"/>
              <a:t>4/18/17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647AC-8EC9-7740-BF50-F6BE913913B2}" type="slidenum">
              <a:rPr lang="en-US" smtClean="0"/>
              <a:t>‹#›</a:t>
            </a:fld>
            <a:endParaRPr lang="en-US"/>
          </a:p>
        </p:txBody>
      </p:sp>
    </p:spTree>
    <p:extLst>
      <p:ext uri="{BB962C8B-B14F-4D97-AF65-F5344CB8AC3E}">
        <p14:creationId xmlns:p14="http://schemas.microsoft.com/office/powerpoint/2010/main" val="142943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946E7F-728B-124D-A4E3-6EF48447F5BE}" type="datetimeFigureOut">
              <a:rPr lang="en-US" smtClean="0"/>
              <a:t>4/18/17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F647AC-8EC9-7740-BF50-F6BE913913B2}" type="slidenum">
              <a:rPr lang="en-US" smtClean="0"/>
              <a:t>‹#›</a:t>
            </a:fld>
            <a:endParaRPr lang="en-US"/>
          </a:p>
        </p:txBody>
      </p:sp>
    </p:spTree>
    <p:extLst>
      <p:ext uri="{BB962C8B-B14F-4D97-AF65-F5344CB8AC3E}">
        <p14:creationId xmlns:p14="http://schemas.microsoft.com/office/powerpoint/2010/main" val="1568317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946E7F-728B-124D-A4E3-6EF48447F5BE}" type="datetimeFigureOut">
              <a:rPr lang="en-US" smtClean="0"/>
              <a:t>4/18/17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F647AC-8EC9-7740-BF50-F6BE913913B2}" type="slidenum">
              <a:rPr lang="en-US" smtClean="0"/>
              <a:t>‹#›</a:t>
            </a:fld>
            <a:endParaRPr lang="en-US"/>
          </a:p>
        </p:txBody>
      </p:sp>
    </p:spTree>
    <p:extLst>
      <p:ext uri="{BB962C8B-B14F-4D97-AF65-F5344CB8AC3E}">
        <p14:creationId xmlns:p14="http://schemas.microsoft.com/office/powerpoint/2010/main" val="497367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46E7F-728B-124D-A4E3-6EF48447F5BE}" type="datetimeFigureOut">
              <a:rPr lang="en-US" smtClean="0"/>
              <a:t>4/18/17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F647AC-8EC9-7740-BF50-F6BE913913B2}" type="slidenum">
              <a:rPr lang="en-US" smtClean="0"/>
              <a:t>‹#›</a:t>
            </a:fld>
            <a:endParaRPr lang="en-US"/>
          </a:p>
        </p:txBody>
      </p:sp>
    </p:spTree>
    <p:extLst>
      <p:ext uri="{BB962C8B-B14F-4D97-AF65-F5344CB8AC3E}">
        <p14:creationId xmlns:p14="http://schemas.microsoft.com/office/powerpoint/2010/main" val="1253991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946E7F-728B-124D-A4E3-6EF48447F5BE}" type="datetimeFigureOut">
              <a:rPr lang="en-US" smtClean="0"/>
              <a:t>4/18/17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647AC-8EC9-7740-BF50-F6BE913913B2}" type="slidenum">
              <a:rPr lang="en-US" smtClean="0"/>
              <a:t>‹#›</a:t>
            </a:fld>
            <a:endParaRPr lang="en-US"/>
          </a:p>
        </p:txBody>
      </p:sp>
    </p:spTree>
    <p:extLst>
      <p:ext uri="{BB962C8B-B14F-4D97-AF65-F5344CB8AC3E}">
        <p14:creationId xmlns:p14="http://schemas.microsoft.com/office/powerpoint/2010/main" val="431704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946E7F-728B-124D-A4E3-6EF48447F5BE}" type="datetimeFigureOut">
              <a:rPr lang="en-US" smtClean="0"/>
              <a:t>4/18/17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647AC-8EC9-7740-BF50-F6BE913913B2}" type="slidenum">
              <a:rPr lang="en-US" smtClean="0"/>
              <a:t>‹#›</a:t>
            </a:fld>
            <a:endParaRPr lang="en-US"/>
          </a:p>
        </p:txBody>
      </p:sp>
    </p:spTree>
    <p:extLst>
      <p:ext uri="{BB962C8B-B14F-4D97-AF65-F5344CB8AC3E}">
        <p14:creationId xmlns:p14="http://schemas.microsoft.com/office/powerpoint/2010/main" val="14576038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946E7F-728B-124D-A4E3-6EF48447F5BE}" type="datetimeFigureOut">
              <a:rPr lang="en-US" smtClean="0"/>
              <a:t>4/18/17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647AC-8EC9-7740-BF50-F6BE913913B2}" type="slidenum">
              <a:rPr lang="en-US" smtClean="0"/>
              <a:t>‹#›</a:t>
            </a:fld>
            <a:endParaRPr lang="en-US"/>
          </a:p>
        </p:txBody>
      </p:sp>
    </p:spTree>
    <p:extLst>
      <p:ext uri="{BB962C8B-B14F-4D97-AF65-F5344CB8AC3E}">
        <p14:creationId xmlns:p14="http://schemas.microsoft.com/office/powerpoint/2010/main" val="897077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1.bin"/><Relationship Id="rId5"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2.bin"/><Relationship Id="rId5" Type="http://schemas.openxmlformats.org/officeDocument/2006/relationships/image" Target="../media/image9.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hyperlink" Target="http://www.ask.com/web?qsrc=2417&amp;o=0&amp;l=dir&amp;q=how+old+is+america+ferrera?&amp;search=search" TargetMode="External"/><Relationship Id="rId4" Type="http://schemas.openxmlformats.org/officeDocument/2006/relationships/hyperlink" Target="http://www.ask.com/web?qsrc=2417&amp;o=0&amp;l=dir&amp;q=When+did+the+berlin+wall+fall?&amp;search=search"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licebot.or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3" Type="http://schemas.openxmlformats.org/officeDocument/2006/relationships/hyperlink" Target="http://zh.wikipedia.org/w/index.php?title=%E5%B8%8C%E8%87%98%E8%AA%9E&amp;variant=zh-hk" TargetMode="External"/><Relationship Id="rId4" Type="http://schemas.openxmlformats.org/officeDocument/2006/relationships/hyperlink" Target="http://zh.wikipedia.org/w/index.php?title=%E5%9B%BD%E9%99%85%E5%A5%A5%E6%9E%97%E5%8C%B9%E5%85%8B%E5%A7%94%E5%91%98%E4%BC%9A&amp;variant=zh-hk" TargetMode="External"/><Relationship Id="rId5" Type="http://schemas.openxmlformats.org/officeDocument/2006/relationships/hyperlink" Target="http://zh.wikipedia.org/w/index.php?title=%E4%BD%93%E8%82%B2&amp;variant=zh-hk" TargetMode="External"/><Relationship Id="rId6" Type="http://schemas.openxmlformats.org/officeDocument/2006/relationships/image" Target="../media/image4.jpeg"/><Relationship Id="rId7"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google.com/i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maps.google.com/maps?f=q&amp;hl=en&amp;geocode=&amp;q=hotels+in+beijing&amp;sll=40.737756,-74.002951&amp;sspn=0.010227,0.014355&amp;g=257+W+12th+St,+New+York,+NY+10014&amp;ie=UTF8&amp;ll=39.982645,116.425896&amp;spn=0.159419,0.186081&amp;z=12&amp;iwloc=A&amp;iwd=1&amp;cid=0,0,14874501071270397355&amp;d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Natural Language Computing</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23726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a:t>Why is machine translation hard?</a:t>
            </a:r>
          </a:p>
        </p:txBody>
      </p:sp>
      <p:sp>
        <p:nvSpPr>
          <p:cNvPr id="16387" name="Rectangle 3"/>
          <p:cNvSpPr>
            <a:spLocks noGrp="1" noChangeArrowheads="1"/>
          </p:cNvSpPr>
          <p:nvPr>
            <p:ph type="body" idx="1"/>
          </p:nvPr>
        </p:nvSpPr>
        <p:spPr/>
        <p:txBody>
          <a:bodyPr>
            <a:normAutofit lnSpcReduction="10000"/>
          </a:bodyPr>
          <a:lstStyle/>
          <a:p>
            <a:pPr eaLnBrk="1" hangingPunct="1"/>
            <a:r>
              <a:rPr lang="en-US" altLang="en-US"/>
              <a:t>Requires both understanding the “from” language and generating the “to” language. </a:t>
            </a:r>
          </a:p>
          <a:p>
            <a:pPr lvl="1"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r>
              <a:rPr lang="en-US" altLang="en-US"/>
              <a:t>How can we teach a computer a “second language” when it doesn’t even really have a first language?</a:t>
            </a:r>
          </a:p>
          <a:p>
            <a:pPr eaLnBrk="1" hangingPunct="1"/>
            <a:r>
              <a:rPr lang="en-US" altLang="en-US"/>
              <a:t>Can we do machine translation without solving </a:t>
            </a:r>
            <a:r>
              <a:rPr lang="en-US" altLang="en-US" i="1"/>
              <a:t>natural language understanding</a:t>
            </a:r>
            <a:r>
              <a:rPr lang="en-US" altLang="en-US"/>
              <a:t> and </a:t>
            </a:r>
            <a:r>
              <a:rPr lang="en-US" altLang="en-US" i="1"/>
              <a:t>natural language generation</a:t>
            </a:r>
            <a:r>
              <a:rPr lang="en-US" altLang="en-US"/>
              <a:t> first?</a:t>
            </a:r>
          </a:p>
          <a:p>
            <a:pPr eaLnBrk="1" hangingPunct="1"/>
            <a:endParaRPr lang="en-US" altLang="en-US"/>
          </a:p>
          <a:p>
            <a:pPr eaLnBrk="1" hangingPunct="1"/>
            <a:endParaRPr lang="en-US" altLang="en-US" b="1"/>
          </a:p>
        </p:txBody>
      </p:sp>
      <p:sp>
        <p:nvSpPr>
          <p:cNvPr id="16388" name="Text Box 4"/>
          <p:cNvSpPr txBox="1">
            <a:spLocks noChangeArrowheads="1"/>
          </p:cNvSpPr>
          <p:nvPr/>
        </p:nvSpPr>
        <p:spPr bwMode="auto">
          <a:xfrm>
            <a:off x="1981200" y="2590800"/>
            <a:ext cx="3200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Arial"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1600">
                <a:solidFill>
                  <a:schemeClr val="tx1"/>
                </a:solidFill>
                <a:latin typeface="Arial" charset="0"/>
                <a:ea typeface="Arial" charset="0"/>
                <a:cs typeface="Arial" charset="0"/>
              </a:defRPr>
            </a:lvl9pPr>
          </a:lstStyle>
          <a:p>
            <a:pPr>
              <a:spcBef>
                <a:spcPct val="50000"/>
              </a:spcBef>
            </a:pPr>
            <a:r>
              <a:rPr lang="en-US" altLang="en-US"/>
              <a:t>Que hambre tengo yo</a:t>
            </a:r>
          </a:p>
        </p:txBody>
      </p:sp>
      <p:sp>
        <p:nvSpPr>
          <p:cNvPr id="16389" name="Text Box 5"/>
          <p:cNvSpPr txBox="1">
            <a:spLocks noChangeArrowheads="1"/>
          </p:cNvSpPr>
          <p:nvPr/>
        </p:nvSpPr>
        <p:spPr bwMode="auto">
          <a:xfrm>
            <a:off x="5257800" y="2362201"/>
            <a:ext cx="33528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Arial"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1600">
                <a:solidFill>
                  <a:schemeClr val="tx1"/>
                </a:solidFill>
                <a:latin typeface="Arial" charset="0"/>
                <a:ea typeface="Arial" charset="0"/>
                <a:cs typeface="Arial" charset="0"/>
              </a:defRPr>
            </a:lvl9pPr>
          </a:lstStyle>
          <a:p>
            <a:pPr>
              <a:spcBef>
                <a:spcPct val="50000"/>
              </a:spcBef>
            </a:pPr>
            <a:r>
              <a:rPr lang="en-US" altLang="en-US"/>
              <a:t>What hunger have I</a:t>
            </a:r>
          </a:p>
          <a:p>
            <a:pPr>
              <a:spcBef>
                <a:spcPct val="50000"/>
              </a:spcBef>
            </a:pPr>
            <a:r>
              <a:rPr lang="en-US" altLang="en-US"/>
              <a:t>I've got that hunger </a:t>
            </a:r>
          </a:p>
          <a:p>
            <a:pPr>
              <a:spcBef>
                <a:spcPct val="50000"/>
              </a:spcBef>
            </a:pPr>
            <a:r>
              <a:rPr lang="en-US" altLang="en-US"/>
              <a:t>I am so hungry</a:t>
            </a:r>
          </a:p>
        </p:txBody>
      </p:sp>
      <p:sp>
        <p:nvSpPr>
          <p:cNvPr id="16390" name="Text Box 6"/>
          <p:cNvSpPr txBox="1">
            <a:spLocks noChangeArrowheads="1"/>
          </p:cNvSpPr>
          <p:nvPr/>
        </p:nvSpPr>
        <p:spPr bwMode="auto">
          <a:xfrm>
            <a:off x="2057400" y="3549650"/>
            <a:ext cx="3581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Arial"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1600">
                <a:solidFill>
                  <a:schemeClr val="tx1"/>
                </a:solidFill>
                <a:latin typeface="Arial" charset="0"/>
                <a:ea typeface="Arial" charset="0"/>
                <a:cs typeface="Arial" charset="0"/>
              </a:defRPr>
            </a:lvl9pPr>
          </a:lstStyle>
          <a:p>
            <a:pPr>
              <a:spcBef>
                <a:spcPct val="50000"/>
              </a:spcBef>
            </a:pPr>
            <a:r>
              <a:rPr lang="en-US" altLang="en-US"/>
              <a:t>She let the cat out of the bag.</a:t>
            </a:r>
          </a:p>
        </p:txBody>
      </p:sp>
      <p:sp>
        <p:nvSpPr>
          <p:cNvPr id="16391" name="Text Box 7"/>
          <p:cNvSpPr txBox="1">
            <a:spLocks noChangeArrowheads="1"/>
          </p:cNvSpPr>
          <p:nvPr/>
        </p:nvSpPr>
        <p:spPr bwMode="auto">
          <a:xfrm>
            <a:off x="5943600" y="3429000"/>
            <a:ext cx="3581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Arial"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1600">
                <a:solidFill>
                  <a:schemeClr val="tx1"/>
                </a:solidFill>
                <a:latin typeface="Arial" charset="0"/>
                <a:ea typeface="Arial" charset="0"/>
                <a:cs typeface="Arial" charset="0"/>
              </a:defRPr>
            </a:lvl9pPr>
          </a:lstStyle>
          <a:p>
            <a:pPr>
              <a:spcBef>
                <a:spcPct val="50000"/>
              </a:spcBef>
            </a:pPr>
            <a:endParaRPr lang="en-US" altLang="en-US"/>
          </a:p>
        </p:txBody>
      </p:sp>
      <p:sp>
        <p:nvSpPr>
          <p:cNvPr id="16392" name="Text Box 8"/>
          <p:cNvSpPr txBox="1">
            <a:spLocks noChangeArrowheads="1"/>
          </p:cNvSpPr>
          <p:nvPr/>
        </p:nvSpPr>
        <p:spPr bwMode="auto">
          <a:xfrm>
            <a:off x="5334000" y="3505200"/>
            <a:ext cx="3962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Arial"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1600">
                <a:solidFill>
                  <a:schemeClr val="tx1"/>
                </a:solidFill>
                <a:latin typeface="Arial" charset="0"/>
                <a:ea typeface="Arial" charset="0"/>
                <a:cs typeface="Arial" charset="0"/>
              </a:defRPr>
            </a:lvl9pPr>
          </a:lstStyle>
          <a:p>
            <a:pPr>
              <a:spcBef>
                <a:spcPct val="50000"/>
              </a:spcBef>
            </a:pPr>
            <a:r>
              <a:rPr lang="en-US" altLang="en-US"/>
              <a:t>Ella deja que el gato fuera de la bolsa </a:t>
            </a:r>
          </a:p>
        </p:txBody>
      </p:sp>
    </p:spTree>
    <p:extLst>
      <p:ext uri="{BB962C8B-B14F-4D97-AF65-F5344CB8AC3E}">
        <p14:creationId xmlns:p14="http://schemas.microsoft.com/office/powerpoint/2010/main" val="144849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dirty="0" smtClean="0"/>
              <a:t>Use of Parallel Text</a:t>
            </a:r>
            <a:endParaRPr lang="en-US" altLang="en-US" dirty="0"/>
          </a:p>
        </p:txBody>
      </p:sp>
      <p:sp>
        <p:nvSpPr>
          <p:cNvPr id="18435" name="Rectangle 3"/>
          <p:cNvSpPr>
            <a:spLocks noGrp="1" noChangeArrowheads="1"/>
          </p:cNvSpPr>
          <p:nvPr>
            <p:ph type="body" idx="1"/>
          </p:nvPr>
        </p:nvSpPr>
        <p:spPr/>
        <p:txBody>
          <a:bodyPr/>
          <a:lstStyle/>
          <a:p>
            <a:pPr eaLnBrk="1" hangingPunct="1"/>
            <a:r>
              <a:rPr lang="en-US" altLang="en-US" dirty="0"/>
              <a:t>Example of “parallel text”: same text in two or more </a:t>
            </a:r>
            <a:r>
              <a:rPr lang="en-US" altLang="en-US" dirty="0" smtClean="0"/>
              <a:t>languages</a:t>
            </a:r>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9008694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a:t>Statistical Machine Translation</a:t>
            </a:r>
          </a:p>
        </p:txBody>
      </p:sp>
      <p:sp>
        <p:nvSpPr>
          <p:cNvPr id="19459" name="Rectangle 3"/>
          <p:cNvSpPr>
            <a:spLocks noGrp="1" noChangeArrowheads="1"/>
          </p:cNvSpPr>
          <p:nvPr>
            <p:ph type="body" idx="1"/>
          </p:nvPr>
        </p:nvSpPr>
        <p:spPr/>
        <p:txBody>
          <a:bodyPr/>
          <a:lstStyle/>
          <a:p>
            <a:pPr eaLnBrk="1" hangingPunct="1"/>
            <a:r>
              <a:rPr lang="en-US" altLang="en-US"/>
              <a:t>Lots and lots of parallel text</a:t>
            </a:r>
          </a:p>
          <a:p>
            <a:pPr lvl="1" eaLnBrk="1" hangingPunct="1"/>
            <a:r>
              <a:rPr lang="en-US" altLang="en-US"/>
              <a:t>Learn word-for-word translations</a:t>
            </a:r>
          </a:p>
          <a:p>
            <a:pPr lvl="1" eaLnBrk="1" hangingPunct="1"/>
            <a:r>
              <a:rPr lang="en-US" altLang="en-US"/>
              <a:t>Learn phrase-for-phrase translations</a:t>
            </a:r>
          </a:p>
          <a:p>
            <a:pPr lvl="1" eaLnBrk="1" hangingPunct="1"/>
            <a:r>
              <a:rPr lang="en-US" altLang="en-US"/>
              <a:t>Learn syntax and grammar rules?</a:t>
            </a:r>
          </a:p>
        </p:txBody>
      </p:sp>
      <p:pic>
        <p:nvPicPr>
          <p:cNvPr id="1946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048000"/>
            <a:ext cx="59436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1991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dirty="0"/>
              <a:t>NLP: </a:t>
            </a:r>
            <a:r>
              <a:rPr lang="en-US" altLang="en-US" dirty="0" smtClean="0"/>
              <a:t>Status</a:t>
            </a:r>
            <a:endParaRPr lang="en-US" altLang="en-US" dirty="0"/>
          </a:p>
        </p:txBody>
      </p:sp>
      <p:sp>
        <p:nvSpPr>
          <p:cNvPr id="20483" name="Rectangle 3"/>
          <p:cNvSpPr>
            <a:spLocks noGrp="1" noChangeArrowheads="1"/>
          </p:cNvSpPr>
          <p:nvPr>
            <p:ph type="body" idx="1"/>
          </p:nvPr>
        </p:nvSpPr>
        <p:spPr>
          <a:xfrm>
            <a:off x="1981200" y="1447800"/>
            <a:ext cx="8001000" cy="5181600"/>
          </a:xfrm>
        </p:spPr>
        <p:txBody>
          <a:bodyPr>
            <a:normAutofit lnSpcReduction="10000"/>
          </a:bodyPr>
          <a:lstStyle/>
          <a:p>
            <a:pPr eaLnBrk="1" hangingPunct="1">
              <a:lnSpc>
                <a:spcPct val="90000"/>
              </a:lnSpc>
            </a:pPr>
            <a:r>
              <a:rPr lang="en-US" altLang="en-US" dirty="0"/>
              <a:t>NLP is already used in many systems today</a:t>
            </a:r>
          </a:p>
          <a:p>
            <a:pPr lvl="1" eaLnBrk="1" hangingPunct="1">
              <a:lnSpc>
                <a:spcPct val="90000"/>
              </a:lnSpc>
            </a:pPr>
            <a:r>
              <a:rPr lang="en-US" altLang="en-US" dirty="0"/>
              <a:t>Indexing words on the web: Segmenting Chinese, tokenizing English, de-</a:t>
            </a:r>
            <a:r>
              <a:rPr lang="en-US" altLang="en-US" dirty="0" err="1"/>
              <a:t>compoundizing</a:t>
            </a:r>
            <a:r>
              <a:rPr lang="en-US" altLang="en-US" dirty="0"/>
              <a:t> German, …</a:t>
            </a:r>
          </a:p>
          <a:p>
            <a:pPr lvl="1" eaLnBrk="1" hangingPunct="1">
              <a:lnSpc>
                <a:spcPct val="90000"/>
              </a:lnSpc>
            </a:pPr>
            <a:r>
              <a:rPr lang="en-US" altLang="en-US" dirty="0"/>
              <a:t>Calling centers (“Welcome to AT&amp;T…”)</a:t>
            </a:r>
          </a:p>
          <a:p>
            <a:pPr lvl="1" eaLnBrk="1" hangingPunct="1">
              <a:lnSpc>
                <a:spcPct val="90000"/>
              </a:lnSpc>
            </a:pPr>
            <a:endParaRPr lang="en-US" altLang="en-US" dirty="0"/>
          </a:p>
          <a:p>
            <a:pPr eaLnBrk="1" hangingPunct="1">
              <a:lnSpc>
                <a:spcPct val="90000"/>
              </a:lnSpc>
            </a:pPr>
            <a:r>
              <a:rPr lang="en-US" altLang="en-US" dirty="0"/>
              <a:t>Many technologies are in use, and still improving</a:t>
            </a:r>
          </a:p>
          <a:p>
            <a:pPr lvl="1" eaLnBrk="1" hangingPunct="1">
              <a:lnSpc>
                <a:spcPct val="90000"/>
              </a:lnSpc>
            </a:pPr>
            <a:r>
              <a:rPr lang="en-US" altLang="en-US" dirty="0"/>
              <a:t>Machine translation used by soldiers in Iraq (speech to speech translation?)</a:t>
            </a:r>
          </a:p>
          <a:p>
            <a:pPr lvl="1" eaLnBrk="1" hangingPunct="1">
              <a:lnSpc>
                <a:spcPct val="90000"/>
              </a:lnSpc>
            </a:pPr>
            <a:r>
              <a:rPr lang="en-US" altLang="en-US" dirty="0"/>
              <a:t>Dictation used by doctors, many professionals</a:t>
            </a:r>
          </a:p>
          <a:p>
            <a:pPr lvl="1" eaLnBrk="1" hangingPunct="1">
              <a:lnSpc>
                <a:spcPct val="90000"/>
              </a:lnSpc>
            </a:pPr>
            <a:endParaRPr lang="en-US" altLang="en-US" dirty="0"/>
          </a:p>
          <a:p>
            <a:pPr eaLnBrk="1" hangingPunct="1">
              <a:lnSpc>
                <a:spcPct val="90000"/>
              </a:lnSpc>
            </a:pPr>
            <a:r>
              <a:rPr lang="en-US" altLang="en-US" dirty="0"/>
              <a:t>Lots of awesome research to work on!</a:t>
            </a:r>
          </a:p>
          <a:p>
            <a:pPr lvl="1" eaLnBrk="1" hangingPunct="1">
              <a:lnSpc>
                <a:spcPct val="90000"/>
              </a:lnSpc>
            </a:pPr>
            <a:r>
              <a:rPr lang="en-US" altLang="en-US" dirty="0"/>
              <a:t>Detecting deception in speech?</a:t>
            </a:r>
          </a:p>
          <a:p>
            <a:pPr lvl="1" eaLnBrk="1" hangingPunct="1">
              <a:lnSpc>
                <a:spcPct val="90000"/>
              </a:lnSpc>
            </a:pPr>
            <a:r>
              <a:rPr lang="en-US" altLang="en-US" dirty="0"/>
              <a:t>Tracking social networks via documents</a:t>
            </a:r>
            <a:r>
              <a:rPr lang="en-US" altLang="en-US" dirty="0" smtClean="0"/>
              <a:t>?</a:t>
            </a:r>
            <a:endParaRPr lang="en-US" altLang="en-US" dirty="0"/>
          </a:p>
        </p:txBody>
      </p:sp>
    </p:spTree>
    <p:extLst>
      <p:ext uri="{BB962C8B-B14F-4D97-AF65-F5344CB8AC3E}">
        <p14:creationId xmlns:p14="http://schemas.microsoft.com/office/powerpoint/2010/main" val="447864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4"/>
          <p:cNvGraphicFramePr>
            <a:graphicFrameLocks noChangeAspect="1"/>
          </p:cNvGraphicFramePr>
          <p:nvPr>
            <p:extLst>
              <p:ext uri="{D42A27DB-BD31-4B8C-83A1-F6EECF244321}">
                <p14:modId xmlns:p14="http://schemas.microsoft.com/office/powerpoint/2010/main" val="96974225"/>
              </p:ext>
            </p:extLst>
          </p:nvPr>
        </p:nvGraphicFramePr>
        <p:xfrm>
          <a:off x="155643" y="166790"/>
          <a:ext cx="11517548" cy="6482417"/>
        </p:xfrm>
        <a:graphic>
          <a:graphicData uri="http://schemas.openxmlformats.org/presentationml/2006/ole">
            <mc:AlternateContent xmlns:mc="http://schemas.openxmlformats.org/markup-compatibility/2006">
              <mc:Choice xmlns:v="urn:schemas-microsoft-com:vml" Requires="v">
                <p:oleObj spid="_x0000_s31748" name="Bitmap Image" r:id="rId4" imgW="6504762" imgH="4858428" progId="Paint.Picture">
                  <p:embed/>
                </p:oleObj>
              </mc:Choice>
              <mc:Fallback>
                <p:oleObj name="Bitmap Image" r:id="rId4" imgW="6504762" imgH="4858428"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643" y="166790"/>
                        <a:ext cx="11517548" cy="648241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9898528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altLang="en-US"/>
              <a:t>Natural Language Understanding</a:t>
            </a:r>
          </a:p>
        </p:txBody>
      </p:sp>
      <p:sp>
        <p:nvSpPr>
          <p:cNvPr id="3076" name="Rectangle 3"/>
          <p:cNvSpPr>
            <a:spLocks noGrp="1" noChangeArrowheads="1"/>
          </p:cNvSpPr>
          <p:nvPr>
            <p:ph type="body" idx="1"/>
          </p:nvPr>
        </p:nvSpPr>
        <p:spPr/>
        <p:txBody>
          <a:bodyPr/>
          <a:lstStyle/>
          <a:p>
            <a:pPr eaLnBrk="1" hangingPunct="1"/>
            <a:r>
              <a:rPr lang="en-US" altLang="en-US"/>
              <a:t>Syntactic Parse</a:t>
            </a:r>
          </a:p>
        </p:txBody>
      </p:sp>
      <p:graphicFrame>
        <p:nvGraphicFramePr>
          <p:cNvPr id="3074" name="Object 4"/>
          <p:cNvGraphicFramePr>
            <a:graphicFrameLocks noChangeAspect="1"/>
          </p:cNvGraphicFramePr>
          <p:nvPr/>
        </p:nvGraphicFramePr>
        <p:xfrm>
          <a:off x="3276601" y="2971800"/>
          <a:ext cx="4924425" cy="2819400"/>
        </p:xfrm>
        <a:graphic>
          <a:graphicData uri="http://schemas.openxmlformats.org/presentationml/2006/ole">
            <mc:AlternateContent xmlns:mc="http://schemas.openxmlformats.org/markup-compatibility/2006">
              <mc:Choice xmlns:v="urn:schemas-microsoft-com:vml" Requires="v">
                <p:oleObj spid="_x0000_s33796" name="Bitmap Image" r:id="rId4" imgW="4923810" imgH="2819794" progId="Paint.Picture">
                  <p:embed/>
                </p:oleObj>
              </mc:Choice>
              <mc:Fallback>
                <p:oleObj name="Bitmap Image" r:id="rId4" imgW="4923810" imgH="2819794"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1" y="2971800"/>
                        <a:ext cx="492442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39000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a:t>Why is this customer confused?</a:t>
            </a:r>
          </a:p>
        </p:txBody>
      </p:sp>
      <p:sp>
        <p:nvSpPr>
          <p:cNvPr id="22531" name="Rectangle 3"/>
          <p:cNvSpPr>
            <a:spLocks noGrp="1" noChangeArrowheads="1"/>
          </p:cNvSpPr>
          <p:nvPr>
            <p:ph type="body" idx="1"/>
          </p:nvPr>
        </p:nvSpPr>
        <p:spPr/>
        <p:txBody>
          <a:bodyPr/>
          <a:lstStyle/>
          <a:p>
            <a:pPr eaLnBrk="1" hangingPunct="1">
              <a:lnSpc>
                <a:spcPct val="90000"/>
              </a:lnSpc>
            </a:pPr>
            <a:r>
              <a:rPr lang="en-US" altLang="en-US" sz="2000"/>
              <a:t>A:  </a:t>
            </a:r>
            <a:r>
              <a:rPr lang="en-US" altLang="en-US" sz="2000" b="1"/>
              <a:t>And, what day in May did you want to travel?</a:t>
            </a:r>
          </a:p>
          <a:p>
            <a:pPr eaLnBrk="1" hangingPunct="1">
              <a:lnSpc>
                <a:spcPct val="90000"/>
              </a:lnSpc>
            </a:pPr>
            <a:r>
              <a:rPr lang="en-US" altLang="en-US" sz="2000"/>
              <a:t>C</a:t>
            </a:r>
            <a:r>
              <a:rPr lang="en-US" altLang="en-US" sz="2000" b="1"/>
              <a:t>: OK, uh, I need to be there for a meeting that’s from the 12th to the 15th.</a:t>
            </a:r>
          </a:p>
          <a:p>
            <a:pPr eaLnBrk="1" hangingPunct="1">
              <a:lnSpc>
                <a:spcPct val="90000"/>
              </a:lnSpc>
            </a:pPr>
            <a:r>
              <a:rPr lang="en-US" altLang="en-US" sz="2000"/>
              <a:t>Note that client did not answer question.</a:t>
            </a:r>
          </a:p>
          <a:p>
            <a:pPr eaLnBrk="1" hangingPunct="1">
              <a:lnSpc>
                <a:spcPct val="90000"/>
              </a:lnSpc>
            </a:pPr>
            <a:r>
              <a:rPr lang="en-US" altLang="en-US" sz="2000"/>
              <a:t>Meaning of client’s sentence:</a:t>
            </a:r>
          </a:p>
          <a:p>
            <a:pPr lvl="1" eaLnBrk="1" hangingPunct="1">
              <a:lnSpc>
                <a:spcPct val="90000"/>
              </a:lnSpc>
            </a:pPr>
            <a:r>
              <a:rPr lang="en-US" altLang="en-US" sz="1800"/>
              <a:t>Meeting</a:t>
            </a:r>
          </a:p>
          <a:p>
            <a:pPr lvl="2" eaLnBrk="1" hangingPunct="1">
              <a:lnSpc>
                <a:spcPct val="90000"/>
              </a:lnSpc>
            </a:pPr>
            <a:r>
              <a:rPr lang="en-US" altLang="en-US" sz="1600"/>
              <a:t>Start-of-meeting: 12th</a:t>
            </a:r>
          </a:p>
          <a:p>
            <a:pPr lvl="2" eaLnBrk="1" hangingPunct="1">
              <a:lnSpc>
                <a:spcPct val="90000"/>
              </a:lnSpc>
            </a:pPr>
            <a:r>
              <a:rPr lang="en-US" altLang="en-US" sz="1600"/>
              <a:t>End-of-meeting: 15th</a:t>
            </a:r>
          </a:p>
          <a:p>
            <a:pPr lvl="1" eaLnBrk="1" hangingPunct="1">
              <a:lnSpc>
                <a:spcPct val="90000"/>
              </a:lnSpc>
            </a:pPr>
            <a:r>
              <a:rPr lang="en-US" altLang="en-US" sz="1800"/>
              <a:t>Doesn’t say anything about flying!!!!!</a:t>
            </a:r>
          </a:p>
          <a:p>
            <a:pPr eaLnBrk="1" hangingPunct="1">
              <a:lnSpc>
                <a:spcPct val="90000"/>
              </a:lnSpc>
            </a:pPr>
            <a:r>
              <a:rPr lang="en-US" altLang="en-US" sz="2000"/>
              <a:t>How does agent infer client is informing him/her of travel dates?</a:t>
            </a:r>
          </a:p>
        </p:txBody>
      </p:sp>
    </p:spTree>
    <p:extLst>
      <p:ext uri="{BB962C8B-B14F-4D97-AF65-F5344CB8AC3E}">
        <p14:creationId xmlns:p14="http://schemas.microsoft.com/office/powerpoint/2010/main" val="1362810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a:t>Question Answering</a:t>
            </a:r>
          </a:p>
        </p:txBody>
      </p:sp>
      <p:sp>
        <p:nvSpPr>
          <p:cNvPr id="23555" name="Rectangle 3"/>
          <p:cNvSpPr>
            <a:spLocks noGrp="1" noChangeArrowheads="1"/>
          </p:cNvSpPr>
          <p:nvPr>
            <p:ph type="body" idx="1"/>
          </p:nvPr>
        </p:nvSpPr>
        <p:spPr/>
        <p:txBody>
          <a:bodyPr/>
          <a:lstStyle/>
          <a:p>
            <a:pPr eaLnBrk="1" hangingPunct="1"/>
            <a:r>
              <a:rPr lang="en-US" altLang="en-US">
                <a:hlinkClick r:id="rId3"/>
              </a:rPr>
              <a:t>How old is Julia Roberts?</a:t>
            </a:r>
            <a:endParaRPr lang="en-US" altLang="en-US"/>
          </a:p>
          <a:p>
            <a:pPr eaLnBrk="1" hangingPunct="1"/>
            <a:r>
              <a:rPr lang="en-US" altLang="en-US">
                <a:hlinkClick r:id="rId4"/>
              </a:rPr>
              <a:t>When did the Berlin Wall fall?</a:t>
            </a:r>
            <a:r>
              <a:rPr lang="en-US" altLang="en-US"/>
              <a:t> </a:t>
            </a:r>
          </a:p>
          <a:p>
            <a:pPr eaLnBrk="1" hangingPunct="1"/>
            <a:endParaRPr lang="en-US" altLang="en-US"/>
          </a:p>
          <a:p>
            <a:pPr eaLnBrk="1" hangingPunct="1"/>
            <a:r>
              <a:rPr lang="en-US" altLang="en-US"/>
              <a:t>What about something more open-ended?</a:t>
            </a:r>
          </a:p>
          <a:p>
            <a:pPr lvl="1" eaLnBrk="1" hangingPunct="1"/>
            <a:r>
              <a:rPr lang="en-US" altLang="en-US"/>
              <a:t>Why did the US enter WWII?</a:t>
            </a:r>
          </a:p>
          <a:p>
            <a:pPr lvl="1" eaLnBrk="1" hangingPunct="1"/>
            <a:r>
              <a:rPr lang="en-US" altLang="en-US"/>
              <a:t>How does the Electoral College work?</a:t>
            </a:r>
          </a:p>
          <a:p>
            <a:pPr lvl="1" eaLnBrk="1" hangingPunct="1"/>
            <a:endParaRPr lang="en-US" altLang="en-US"/>
          </a:p>
          <a:p>
            <a:pPr eaLnBrk="1" hangingPunct="1"/>
            <a:r>
              <a:rPr lang="en-US" altLang="en-US"/>
              <a:t>May want to ask questions about non-English, non-text documents… and get responses back in English text.</a:t>
            </a:r>
          </a:p>
        </p:txBody>
      </p:sp>
    </p:spTree>
    <p:extLst>
      <p:ext uri="{BB962C8B-B14F-4D97-AF65-F5344CB8AC3E}">
        <p14:creationId xmlns:p14="http://schemas.microsoft.com/office/powerpoint/2010/main" val="1455203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2022768" y="319973"/>
            <a:ext cx="8147893" cy="1051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algn="ctr" eaLnBrk="1" hangingPunct="1">
              <a:lnSpc>
                <a:spcPct val="95000"/>
              </a:lnSpc>
              <a:buFont typeface="Arial" charset="0"/>
              <a:buNone/>
            </a:pPr>
            <a:r>
              <a:rPr lang="en-GB" altLang="en-US" sz="4409">
                <a:solidFill>
                  <a:srgbClr val="000000"/>
                </a:solidFill>
                <a:latin typeface="Arial" charset="0"/>
              </a:rPr>
              <a:t>What are chatbots?</a:t>
            </a:r>
          </a:p>
        </p:txBody>
      </p:sp>
      <p:sp>
        <p:nvSpPr>
          <p:cNvPr id="3075" name="Text Box 2"/>
          <p:cNvSpPr txBox="1">
            <a:spLocks noChangeArrowheads="1"/>
          </p:cNvSpPr>
          <p:nvPr/>
        </p:nvSpPr>
        <p:spPr bwMode="auto">
          <a:xfrm>
            <a:off x="2022768" y="1645578"/>
            <a:ext cx="8147893" cy="410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charset="0"/>
                <a:ea typeface="DejaVu Sans Condensed" charset="0"/>
                <a:cs typeface="DejaVu Sans Condensed" charset="0"/>
              </a:defRPr>
            </a:lvl1pPr>
            <a:lvl2pPr indent="-34290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charset="0"/>
                <a:ea typeface="DejaVu Sans Condensed" charset="0"/>
                <a:cs typeface="DejaVu Sans Condensed" charset="0"/>
              </a:defRPr>
            </a:lvl9pPr>
          </a:lstStyle>
          <a:p>
            <a:pPr lvl="1" eaLnBrk="1" hangingPunct="1">
              <a:lnSpc>
                <a:spcPct val="95000"/>
              </a:lnSpc>
              <a:buFont typeface="Arial" charset="0"/>
              <a:buChar char="•"/>
            </a:pPr>
            <a:r>
              <a:rPr lang="en-GB" altLang="en-US" sz="3239" dirty="0">
                <a:solidFill>
                  <a:srgbClr val="000000"/>
                </a:solidFill>
                <a:latin typeface="Arial" charset="0"/>
              </a:rPr>
              <a:t>A </a:t>
            </a:r>
            <a:r>
              <a:rPr lang="en-GB" altLang="en-US" sz="3239" dirty="0" err="1">
                <a:solidFill>
                  <a:srgbClr val="000000"/>
                </a:solidFill>
                <a:latin typeface="Arial" charset="0"/>
              </a:rPr>
              <a:t>chatbot</a:t>
            </a:r>
            <a:r>
              <a:rPr lang="en-GB" altLang="en-US" sz="3239" dirty="0">
                <a:solidFill>
                  <a:srgbClr val="000000"/>
                </a:solidFill>
                <a:latin typeface="Arial" charset="0"/>
              </a:rPr>
              <a:t> is a conversational agent that interacts with users using natural language. </a:t>
            </a:r>
          </a:p>
          <a:p>
            <a:pPr lvl="1" eaLnBrk="1" hangingPunct="1">
              <a:lnSpc>
                <a:spcPct val="95000"/>
              </a:lnSpc>
              <a:buFont typeface="Arial" charset="0"/>
              <a:buNone/>
            </a:pPr>
            <a:endParaRPr lang="en-GB" altLang="en-US" sz="3239" dirty="0">
              <a:solidFill>
                <a:srgbClr val="000000"/>
              </a:solidFill>
              <a:latin typeface="Arial" charset="0"/>
            </a:endParaRPr>
          </a:p>
          <a:p>
            <a:pPr lvl="1" eaLnBrk="1" hangingPunct="1">
              <a:lnSpc>
                <a:spcPct val="95000"/>
              </a:lnSpc>
              <a:buFont typeface="Arial" charset="0"/>
              <a:buChar char="•"/>
            </a:pPr>
            <a:r>
              <a:rPr lang="en-GB" altLang="en-US" sz="3239" dirty="0">
                <a:solidFill>
                  <a:srgbClr val="000000"/>
                </a:solidFill>
                <a:latin typeface="Arial" charset="0"/>
              </a:rPr>
              <a:t>Started as an attempt to fool humans.</a:t>
            </a:r>
          </a:p>
          <a:p>
            <a:pPr lvl="1" eaLnBrk="1" hangingPunct="1">
              <a:lnSpc>
                <a:spcPct val="95000"/>
              </a:lnSpc>
            </a:pPr>
            <a:endParaRPr lang="en-GB" altLang="en-US" sz="2160" dirty="0">
              <a:solidFill>
                <a:srgbClr val="000000"/>
              </a:solidFill>
            </a:endParaRPr>
          </a:p>
          <a:p>
            <a:pPr lvl="1" eaLnBrk="1" hangingPunct="1">
              <a:lnSpc>
                <a:spcPct val="95000"/>
              </a:lnSpc>
              <a:buFont typeface="Arial" charset="0"/>
              <a:buChar char="•"/>
            </a:pPr>
            <a:r>
              <a:rPr lang="en-GB" altLang="en-US" sz="3239" dirty="0">
                <a:solidFill>
                  <a:srgbClr val="000000"/>
                </a:solidFill>
                <a:latin typeface="Arial" charset="0"/>
              </a:rPr>
              <a:t>Numerous applications of </a:t>
            </a:r>
            <a:r>
              <a:rPr lang="en-GB" altLang="en-US" sz="3239" dirty="0" err="1">
                <a:solidFill>
                  <a:srgbClr val="000000"/>
                </a:solidFill>
                <a:latin typeface="Arial" charset="0"/>
              </a:rPr>
              <a:t>chatbots</a:t>
            </a:r>
            <a:r>
              <a:rPr lang="en-GB" altLang="en-US" sz="3239" dirty="0">
                <a:solidFill>
                  <a:srgbClr val="000000"/>
                </a:solidFill>
                <a:latin typeface="Arial" charset="0"/>
              </a:rPr>
              <a:t> such as Customer Service, call </a:t>
            </a:r>
            <a:r>
              <a:rPr lang="en-GB" altLang="en-US" sz="3239" dirty="0" err="1">
                <a:solidFill>
                  <a:srgbClr val="000000"/>
                </a:solidFill>
                <a:latin typeface="Arial" charset="0"/>
              </a:rPr>
              <a:t>centers</a:t>
            </a:r>
            <a:r>
              <a:rPr lang="en-GB" altLang="en-US" sz="3239" dirty="0">
                <a:solidFill>
                  <a:srgbClr val="000000"/>
                </a:solidFill>
                <a:latin typeface="Arial" charset="0"/>
              </a:rPr>
              <a:t> </a:t>
            </a:r>
            <a:r>
              <a:rPr lang="en-GB" altLang="en-US" sz="3239" dirty="0" err="1">
                <a:solidFill>
                  <a:srgbClr val="000000"/>
                </a:solidFill>
                <a:latin typeface="Arial" charset="0"/>
              </a:rPr>
              <a:t>etc</a:t>
            </a:r>
            <a:endParaRPr lang="en-GB" altLang="en-US" sz="3239" dirty="0">
              <a:solidFill>
                <a:srgbClr val="000000"/>
              </a:solidFill>
              <a:latin typeface="Arial" charset="0"/>
            </a:endParaRPr>
          </a:p>
          <a:p>
            <a:pPr eaLnBrk="1" hangingPunct="1">
              <a:lnSpc>
                <a:spcPct val="95000"/>
              </a:lnSpc>
              <a:buFont typeface="Arial" charset="0"/>
              <a:buNone/>
            </a:pPr>
            <a:endParaRPr lang="en-GB" altLang="en-US" sz="3239" dirty="0">
              <a:solidFill>
                <a:srgbClr val="000000"/>
              </a:solidFill>
              <a:latin typeface="Arial" charset="0"/>
            </a:endParaRPr>
          </a:p>
        </p:txBody>
      </p:sp>
    </p:spTree>
    <p:extLst>
      <p:ext uri="{BB962C8B-B14F-4D97-AF65-F5344CB8AC3E}">
        <p14:creationId xmlns:p14="http://schemas.microsoft.com/office/powerpoint/2010/main" val="202372836"/>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2211324" y="608520"/>
            <a:ext cx="7770781" cy="114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algn="ctr" eaLnBrk="1" hangingPunct="1">
              <a:lnSpc>
                <a:spcPct val="100000"/>
              </a:lnSpc>
              <a:buFont typeface="Arial" charset="0"/>
              <a:buNone/>
            </a:pPr>
            <a:r>
              <a:rPr lang="en-GB" altLang="en-US" sz="3959">
                <a:solidFill>
                  <a:srgbClr val="000000"/>
                </a:solidFill>
                <a:latin typeface="Arial" charset="0"/>
              </a:rPr>
              <a:t>Need for chatbots?</a:t>
            </a:r>
          </a:p>
        </p:txBody>
      </p:sp>
      <p:sp>
        <p:nvSpPr>
          <p:cNvPr id="4099" name="Text Box 2"/>
          <p:cNvSpPr txBox="1">
            <a:spLocks noChangeArrowheads="1"/>
          </p:cNvSpPr>
          <p:nvPr/>
        </p:nvSpPr>
        <p:spPr bwMode="auto">
          <a:xfrm>
            <a:off x="2211324" y="1979835"/>
            <a:ext cx="7770781" cy="411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9pPr>
          </a:lstStyle>
          <a:p>
            <a:pPr eaLnBrk="1" hangingPunct="1">
              <a:spcBef>
                <a:spcPts val="720"/>
              </a:spcBef>
              <a:buFont typeface="Times New Roman" charset="0"/>
              <a:buChar char="•"/>
            </a:pPr>
            <a:r>
              <a:rPr lang="en-GB" altLang="en-US" sz="2879">
                <a:solidFill>
                  <a:srgbClr val="000000"/>
                </a:solidFill>
              </a:rPr>
              <a:t>Widespread use of personal machines</a:t>
            </a:r>
          </a:p>
          <a:p>
            <a:pPr eaLnBrk="1" hangingPunct="1">
              <a:spcBef>
                <a:spcPts val="720"/>
              </a:spcBef>
              <a:buFont typeface="Times New Roman" charset="0"/>
              <a:buChar char="•"/>
            </a:pPr>
            <a:r>
              <a:rPr lang="en-GB" altLang="en-US" sz="2879">
                <a:solidFill>
                  <a:srgbClr val="000000"/>
                </a:solidFill>
              </a:rPr>
              <a:t>Better Human Computer Interaction</a:t>
            </a:r>
          </a:p>
          <a:p>
            <a:pPr eaLnBrk="1" hangingPunct="1">
              <a:spcBef>
                <a:spcPts val="720"/>
              </a:spcBef>
            </a:pPr>
            <a:endParaRPr lang="en-GB" altLang="en-US" sz="2879">
              <a:solidFill>
                <a:srgbClr val="000000"/>
              </a:solidFill>
            </a:endParaRPr>
          </a:p>
          <a:p>
            <a:pPr eaLnBrk="1" hangingPunct="1">
              <a:spcBef>
                <a:spcPts val="720"/>
              </a:spcBef>
              <a:buFont typeface="Times New Roman" charset="0"/>
              <a:buChar char="•"/>
            </a:pPr>
            <a:r>
              <a:rPr lang="en-GB" altLang="en-US" sz="2879">
                <a:solidFill>
                  <a:srgbClr val="000000"/>
                </a:solidFill>
              </a:rPr>
              <a:t>“To express their interest, wishes, or queries directly and naturally, by speaking, typing, and pointing”.</a:t>
            </a:r>
          </a:p>
        </p:txBody>
      </p:sp>
    </p:spTree>
    <p:extLst>
      <p:ext uri="{BB962C8B-B14F-4D97-AF65-F5344CB8AC3E}">
        <p14:creationId xmlns:p14="http://schemas.microsoft.com/office/powerpoint/2010/main" val="488981439"/>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a:t>What is NLP?</a:t>
            </a:r>
          </a:p>
        </p:txBody>
      </p:sp>
      <p:sp>
        <p:nvSpPr>
          <p:cNvPr id="8195" name="Rectangle 3"/>
          <p:cNvSpPr>
            <a:spLocks noGrp="1" noChangeArrowheads="1"/>
          </p:cNvSpPr>
          <p:nvPr>
            <p:ph type="body" idx="1"/>
          </p:nvPr>
        </p:nvSpPr>
        <p:spPr>
          <a:xfrm>
            <a:off x="1905000" y="1371600"/>
            <a:ext cx="8458200" cy="5029200"/>
          </a:xfrm>
        </p:spPr>
        <p:txBody>
          <a:bodyPr>
            <a:normAutofit/>
          </a:bodyPr>
          <a:lstStyle/>
          <a:p>
            <a:pPr eaLnBrk="1" hangingPunct="1">
              <a:lnSpc>
                <a:spcPct val="90000"/>
              </a:lnSpc>
            </a:pPr>
            <a:r>
              <a:rPr lang="en-US" altLang="en-US" dirty="0"/>
              <a:t>“Natural” languages</a:t>
            </a:r>
          </a:p>
          <a:p>
            <a:pPr lvl="1" eaLnBrk="1" hangingPunct="1">
              <a:lnSpc>
                <a:spcPct val="90000"/>
              </a:lnSpc>
            </a:pPr>
            <a:r>
              <a:rPr lang="en-US" altLang="en-US" dirty="0"/>
              <a:t>English, </a:t>
            </a:r>
            <a:r>
              <a:rPr lang="en-US" altLang="en-US" dirty="0" smtClean="0"/>
              <a:t>Hindi, </a:t>
            </a:r>
            <a:r>
              <a:rPr lang="en-US" altLang="en-US" dirty="0"/>
              <a:t>French, Swahili, Arabic, </a:t>
            </a:r>
            <a:r>
              <a:rPr lang="en-US" altLang="en-US" dirty="0" smtClean="0"/>
              <a:t>Bangla, </a:t>
            </a:r>
            <a:r>
              <a:rPr lang="en-US" altLang="en-US" dirty="0"/>
              <a:t>….</a:t>
            </a:r>
          </a:p>
          <a:p>
            <a:pPr lvl="1" eaLnBrk="1" hangingPunct="1">
              <a:lnSpc>
                <a:spcPct val="90000"/>
              </a:lnSpc>
            </a:pPr>
            <a:r>
              <a:rPr lang="en-US" altLang="en-US" dirty="0"/>
              <a:t>NOT Java, C++, Perl, …</a:t>
            </a:r>
          </a:p>
          <a:p>
            <a:pPr lvl="1" eaLnBrk="1" hangingPunct="1">
              <a:lnSpc>
                <a:spcPct val="90000"/>
              </a:lnSpc>
            </a:pPr>
            <a:endParaRPr lang="en-US" altLang="en-US" dirty="0"/>
          </a:p>
          <a:p>
            <a:pPr eaLnBrk="1" hangingPunct="1">
              <a:lnSpc>
                <a:spcPct val="90000"/>
              </a:lnSpc>
            </a:pPr>
            <a:r>
              <a:rPr lang="en-US" altLang="en-US" dirty="0"/>
              <a:t>Ultimate goal: Natural human-to-computer communication</a:t>
            </a:r>
          </a:p>
          <a:p>
            <a:pPr eaLnBrk="1" hangingPunct="1">
              <a:lnSpc>
                <a:spcPct val="90000"/>
              </a:lnSpc>
            </a:pPr>
            <a:endParaRPr lang="en-US" altLang="en-US" dirty="0"/>
          </a:p>
          <a:p>
            <a:pPr eaLnBrk="1" hangingPunct="1">
              <a:lnSpc>
                <a:spcPct val="90000"/>
              </a:lnSpc>
            </a:pPr>
            <a:r>
              <a:rPr lang="en-US" altLang="en-US" dirty="0"/>
              <a:t>Sub-field of Artificial Intelligence, but very interdisciplinary</a:t>
            </a:r>
          </a:p>
          <a:p>
            <a:pPr lvl="1" eaLnBrk="1" hangingPunct="1">
              <a:lnSpc>
                <a:spcPct val="90000"/>
              </a:lnSpc>
            </a:pPr>
            <a:r>
              <a:rPr lang="en-US" altLang="en-US" dirty="0"/>
              <a:t>Computer science, human-computer interaction (HCI), linguistics, cognitive psychology, speech signal processing </a:t>
            </a:r>
            <a:r>
              <a:rPr lang="en-US" altLang="en-US" dirty="0" smtClean="0"/>
              <a:t>, </a:t>
            </a:r>
            <a:r>
              <a:rPr lang="en-US" altLang="en-US" dirty="0"/>
              <a:t>…</a:t>
            </a:r>
          </a:p>
          <a:p>
            <a:pPr lvl="1" eaLnBrk="1" hangingPunct="1">
              <a:lnSpc>
                <a:spcPct val="90000"/>
              </a:lnSpc>
            </a:pPr>
            <a:endParaRPr lang="en-US" altLang="en-US" dirty="0"/>
          </a:p>
        </p:txBody>
      </p:sp>
    </p:spTree>
    <p:extLst>
      <p:ext uri="{BB962C8B-B14F-4D97-AF65-F5344CB8AC3E}">
        <p14:creationId xmlns:p14="http://schemas.microsoft.com/office/powerpoint/2010/main" val="8198979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2022768" y="319973"/>
            <a:ext cx="8147893" cy="1051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algn="ctr" eaLnBrk="1" hangingPunct="1">
              <a:lnSpc>
                <a:spcPct val="95000"/>
              </a:lnSpc>
              <a:buFont typeface="Arial" charset="0"/>
              <a:buNone/>
            </a:pPr>
            <a:r>
              <a:rPr lang="en-GB" altLang="en-US" sz="4409">
                <a:solidFill>
                  <a:srgbClr val="000000"/>
                </a:solidFill>
                <a:latin typeface="Arial" charset="0"/>
              </a:rPr>
              <a:t>Need for chatbots?</a:t>
            </a:r>
          </a:p>
        </p:txBody>
      </p:sp>
      <p:sp>
        <p:nvSpPr>
          <p:cNvPr id="5123" name="Text Box 2"/>
          <p:cNvSpPr txBox="1">
            <a:spLocks noChangeArrowheads="1"/>
          </p:cNvSpPr>
          <p:nvPr/>
        </p:nvSpPr>
        <p:spPr bwMode="auto">
          <a:xfrm>
            <a:off x="2022768" y="1645577"/>
            <a:ext cx="8147893" cy="4237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marL="342900" indent="-3429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chemeClr val="bg1"/>
                </a:solidFill>
                <a:latin typeface="Times New Roman" charset="0"/>
                <a:ea typeface="DejaVu Sans Condensed" charset="0"/>
                <a:cs typeface="DejaVu Sans Condensed" charset="0"/>
              </a:defRPr>
            </a:lvl1pPr>
            <a:lvl2pPr marL="341313" indent="-341313"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chemeClr val="bg1"/>
                </a:solidFill>
                <a:latin typeface="Times New Roman" charset="0"/>
                <a:ea typeface="DejaVu Sans Condensed" charset="0"/>
                <a:cs typeface="DejaVu Sans Condensed" charset="0"/>
              </a:defRPr>
            </a:lvl9pPr>
          </a:lstStyle>
          <a:p>
            <a:pPr lvl="1" eaLnBrk="1" hangingPunct="1">
              <a:lnSpc>
                <a:spcPct val="95000"/>
              </a:lnSpc>
              <a:spcBef>
                <a:spcPts val="720"/>
              </a:spcBef>
              <a:buFont typeface="Times New Roman" charset="0"/>
              <a:buChar char="•"/>
            </a:pPr>
            <a:r>
              <a:rPr lang="en-GB" altLang="en-US" sz="2879">
                <a:solidFill>
                  <a:srgbClr val="000000"/>
                </a:solidFill>
              </a:rPr>
              <a:t>You: Hello</a:t>
            </a:r>
          </a:p>
          <a:p>
            <a:pPr lvl="1" eaLnBrk="1" hangingPunct="1">
              <a:lnSpc>
                <a:spcPct val="95000"/>
              </a:lnSpc>
              <a:spcBef>
                <a:spcPts val="720"/>
              </a:spcBef>
              <a:buFont typeface="Times New Roman" charset="0"/>
              <a:buChar char="•"/>
            </a:pPr>
            <a:r>
              <a:rPr lang="en-GB" altLang="en-US" sz="2879">
                <a:solidFill>
                  <a:srgbClr val="000000"/>
                </a:solidFill>
              </a:rPr>
              <a:t>Op: Hi. This is Railway Enquiry</a:t>
            </a:r>
          </a:p>
          <a:p>
            <a:pPr lvl="1" eaLnBrk="1" hangingPunct="1">
              <a:lnSpc>
                <a:spcPct val="95000"/>
              </a:lnSpc>
              <a:spcBef>
                <a:spcPts val="720"/>
              </a:spcBef>
              <a:buFont typeface="Times New Roman" charset="0"/>
              <a:buChar char="•"/>
            </a:pPr>
            <a:r>
              <a:rPr lang="en-GB" altLang="en-US" sz="2879">
                <a:solidFill>
                  <a:srgbClr val="000000"/>
                </a:solidFill>
              </a:rPr>
              <a:t>You: What is the status of train 2803? </a:t>
            </a:r>
          </a:p>
          <a:p>
            <a:pPr lvl="1" eaLnBrk="1" hangingPunct="1">
              <a:lnSpc>
                <a:spcPct val="95000"/>
              </a:lnSpc>
              <a:spcBef>
                <a:spcPts val="720"/>
              </a:spcBef>
              <a:buFont typeface="Times New Roman" charset="0"/>
              <a:buChar char="•"/>
            </a:pPr>
            <a:r>
              <a:rPr lang="en-GB" altLang="en-US" sz="2879">
                <a:solidFill>
                  <a:srgbClr val="000000"/>
                </a:solidFill>
              </a:rPr>
              <a:t>Op: It’s right on time. The train will leave CST at 5:45 pm. Is there anything else I could assist you with?</a:t>
            </a:r>
          </a:p>
          <a:p>
            <a:pPr lvl="1" eaLnBrk="1" hangingPunct="1">
              <a:lnSpc>
                <a:spcPct val="95000"/>
              </a:lnSpc>
              <a:spcBef>
                <a:spcPts val="720"/>
              </a:spcBef>
              <a:buFont typeface="Times New Roman" charset="0"/>
              <a:buChar char="•"/>
            </a:pPr>
            <a:r>
              <a:rPr lang="en-GB" altLang="en-US" sz="2879">
                <a:solidFill>
                  <a:srgbClr val="000000"/>
                </a:solidFill>
              </a:rPr>
              <a:t>You : No, thank you</a:t>
            </a:r>
          </a:p>
          <a:p>
            <a:pPr lvl="1" eaLnBrk="1" hangingPunct="1">
              <a:lnSpc>
                <a:spcPct val="95000"/>
              </a:lnSpc>
              <a:spcBef>
                <a:spcPts val="720"/>
              </a:spcBef>
              <a:buFont typeface="Times New Roman" charset="0"/>
              <a:buChar char="•"/>
            </a:pPr>
            <a:r>
              <a:rPr lang="en-GB" altLang="en-US" sz="2879">
                <a:solidFill>
                  <a:srgbClr val="000000"/>
                </a:solidFill>
              </a:rPr>
              <a:t>Op: You are welcome. Indian railways wishes a nice and happy journey. </a:t>
            </a:r>
          </a:p>
        </p:txBody>
      </p:sp>
    </p:spTree>
    <p:extLst>
      <p:ext uri="{BB962C8B-B14F-4D97-AF65-F5344CB8AC3E}">
        <p14:creationId xmlns:p14="http://schemas.microsoft.com/office/powerpoint/2010/main" val="1995275519"/>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2022768" y="319973"/>
            <a:ext cx="8147893" cy="1051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algn="ctr" eaLnBrk="1" hangingPunct="1">
              <a:lnSpc>
                <a:spcPct val="95000"/>
              </a:lnSpc>
              <a:buFont typeface="Arial" charset="0"/>
              <a:buNone/>
            </a:pPr>
            <a:r>
              <a:rPr lang="en-GB" altLang="en-US" sz="4409">
                <a:solidFill>
                  <a:srgbClr val="000000"/>
                </a:solidFill>
                <a:latin typeface="Arial" charset="0"/>
              </a:rPr>
              <a:t>History </a:t>
            </a:r>
          </a:p>
        </p:txBody>
      </p:sp>
      <p:sp>
        <p:nvSpPr>
          <p:cNvPr id="6147" name="Text Box 2"/>
          <p:cNvSpPr txBox="1">
            <a:spLocks noChangeArrowheads="1"/>
          </p:cNvSpPr>
          <p:nvPr/>
        </p:nvSpPr>
        <p:spPr bwMode="auto">
          <a:xfrm>
            <a:off x="2022768" y="1645577"/>
            <a:ext cx="8147893" cy="3867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marL="342900" indent="-34290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charset="0"/>
                <a:ea typeface="DejaVu Sans Condensed" charset="0"/>
                <a:cs typeface="DejaVu Sans Condensed" charset="0"/>
              </a:defRPr>
            </a:lvl1pPr>
            <a:lvl2pPr indent="-34290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charset="0"/>
                <a:ea typeface="DejaVu Sans Condensed" charset="0"/>
                <a:cs typeface="DejaVu Sans Condensed" charset="0"/>
              </a:defRPr>
            </a:lvl2pPr>
            <a:lvl3pPr marL="855663" indent="-28575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charset="0"/>
                <a:ea typeface="DejaVu Sans Condensed" charset="0"/>
                <a:cs typeface="DejaVu Sans Condensed" charset="0"/>
              </a:defRPr>
            </a:lvl9pPr>
          </a:lstStyle>
          <a:p>
            <a:pPr lvl="1" eaLnBrk="1" hangingPunct="1">
              <a:lnSpc>
                <a:spcPct val="95000"/>
              </a:lnSpc>
              <a:buFont typeface="Arial" charset="0"/>
              <a:buChar char="•"/>
            </a:pPr>
            <a:r>
              <a:rPr lang="en-GB" altLang="en-US" sz="3239">
                <a:solidFill>
                  <a:srgbClr val="000000"/>
                </a:solidFill>
                <a:latin typeface="Arial" charset="0"/>
              </a:rPr>
              <a:t>ELIZA </a:t>
            </a:r>
          </a:p>
          <a:p>
            <a:pPr lvl="2" eaLnBrk="1" hangingPunct="1">
              <a:lnSpc>
                <a:spcPct val="95000"/>
              </a:lnSpc>
              <a:buSzPct val="80000"/>
              <a:buFont typeface="Courier New" charset="0"/>
              <a:buChar char="o"/>
            </a:pPr>
            <a:r>
              <a:rPr lang="en-GB" altLang="en-US" sz="2789">
                <a:solidFill>
                  <a:srgbClr val="000000"/>
                </a:solidFill>
                <a:latin typeface="Arial" charset="0"/>
              </a:rPr>
              <a:t>Developed in the 1960s</a:t>
            </a:r>
          </a:p>
          <a:p>
            <a:pPr lvl="2" eaLnBrk="1" hangingPunct="1">
              <a:lnSpc>
                <a:spcPct val="95000"/>
              </a:lnSpc>
              <a:buSzPct val="80000"/>
              <a:buFont typeface="Courier New" charset="0"/>
              <a:buChar char="o"/>
            </a:pPr>
            <a:r>
              <a:rPr lang="en-GB" altLang="en-US" sz="2789">
                <a:solidFill>
                  <a:srgbClr val="000000"/>
                </a:solidFill>
                <a:latin typeface="Arial" charset="0"/>
              </a:rPr>
              <a:t>Looks for pronouns and verbs</a:t>
            </a:r>
          </a:p>
          <a:p>
            <a:pPr lvl="2" eaLnBrk="1" hangingPunct="1">
              <a:lnSpc>
                <a:spcPct val="95000"/>
              </a:lnSpc>
              <a:buSzPct val="80000"/>
              <a:buFont typeface="Courier New" charset="0"/>
              <a:buChar char="o"/>
            </a:pPr>
            <a:r>
              <a:rPr lang="en-GB" altLang="en-US" sz="2789">
                <a:solidFill>
                  <a:srgbClr val="000000"/>
                </a:solidFill>
                <a:latin typeface="Arial" charset="0"/>
              </a:rPr>
              <a:t>‘You’ becomes ‘I’ and vice versa</a:t>
            </a:r>
          </a:p>
          <a:p>
            <a:pPr lvl="2" eaLnBrk="1" hangingPunct="1">
              <a:lnSpc>
                <a:spcPct val="95000"/>
              </a:lnSpc>
              <a:buSzPct val="80000"/>
              <a:buFont typeface="Courier New" charset="0"/>
              <a:buChar char="o"/>
            </a:pPr>
            <a:r>
              <a:rPr lang="en-GB" altLang="en-US" sz="2789">
                <a:solidFill>
                  <a:srgbClr val="000000"/>
                </a:solidFill>
                <a:latin typeface="Arial" charset="0"/>
              </a:rPr>
              <a:t>User: You are a dork.</a:t>
            </a:r>
          </a:p>
          <a:p>
            <a:pPr lvl="2" eaLnBrk="1" hangingPunct="1">
              <a:lnSpc>
                <a:spcPct val="95000"/>
              </a:lnSpc>
              <a:buSzPct val="80000"/>
              <a:buFont typeface="Courier New" charset="0"/>
              <a:buChar char="o"/>
            </a:pPr>
            <a:r>
              <a:rPr lang="en-GB" altLang="en-US" sz="2789">
                <a:solidFill>
                  <a:srgbClr val="000000"/>
                </a:solidFill>
                <a:latin typeface="Arial" charset="0"/>
              </a:rPr>
              <a:t>ELIZA: What makes you think I am a dork?</a:t>
            </a:r>
          </a:p>
          <a:p>
            <a:pPr lvl="1" eaLnBrk="1" hangingPunct="1">
              <a:lnSpc>
                <a:spcPct val="95000"/>
              </a:lnSpc>
              <a:buFont typeface="Arial" charset="0"/>
              <a:buNone/>
            </a:pPr>
            <a:endParaRPr lang="en-GB" altLang="en-US" sz="3239">
              <a:solidFill>
                <a:srgbClr val="000000"/>
              </a:solidFill>
              <a:latin typeface="Arial" charset="0"/>
            </a:endParaRPr>
          </a:p>
          <a:p>
            <a:pPr lvl="1" eaLnBrk="1" hangingPunct="1">
              <a:lnSpc>
                <a:spcPct val="95000"/>
              </a:lnSpc>
              <a:buFont typeface="Arial" charset="0"/>
              <a:buChar char="•"/>
            </a:pPr>
            <a:r>
              <a:rPr lang="en-GB" altLang="en-US" sz="3239">
                <a:solidFill>
                  <a:srgbClr val="000000"/>
                </a:solidFill>
                <a:latin typeface="Arial" charset="0"/>
              </a:rPr>
              <a:t>PARRY (1972)</a:t>
            </a:r>
            <a:r>
              <a:rPr lang="ar-SA" altLang="en-US" sz="3239">
                <a:solidFill>
                  <a:srgbClr val="000000"/>
                </a:solidFill>
                <a:latin typeface="Arial" charset="0"/>
                <a:ea typeface="Arial" charset="0"/>
                <a:cs typeface="Arial" charset="0"/>
              </a:rPr>
              <a:t>‏</a:t>
            </a:r>
            <a:endParaRPr lang="en-GB" altLang="en-US" sz="3239">
              <a:solidFill>
                <a:srgbClr val="000000"/>
              </a:solidFill>
              <a:latin typeface="Arial" charset="0"/>
            </a:endParaRPr>
          </a:p>
          <a:p>
            <a:pPr lvl="2" eaLnBrk="1" hangingPunct="1">
              <a:lnSpc>
                <a:spcPct val="95000"/>
              </a:lnSpc>
              <a:buSzPct val="80000"/>
              <a:buFont typeface="Courier New" charset="0"/>
              <a:buChar char="o"/>
            </a:pPr>
            <a:r>
              <a:rPr lang="en-GB" altLang="en-US" sz="2789">
                <a:solidFill>
                  <a:srgbClr val="000000"/>
                </a:solidFill>
                <a:latin typeface="Arial" charset="0"/>
              </a:rPr>
              <a:t>Simulated a paranoid schizophrenic </a:t>
            </a:r>
          </a:p>
        </p:txBody>
      </p:sp>
    </p:spTree>
    <p:extLst>
      <p:ext uri="{BB962C8B-B14F-4D97-AF65-F5344CB8AC3E}">
        <p14:creationId xmlns:p14="http://schemas.microsoft.com/office/powerpoint/2010/main" val="1085484415"/>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2022768" y="319973"/>
            <a:ext cx="8147893" cy="1051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algn="ctr" eaLnBrk="1" hangingPunct="1">
              <a:lnSpc>
                <a:spcPct val="95000"/>
              </a:lnSpc>
              <a:buFont typeface="Arial" charset="0"/>
              <a:buNone/>
            </a:pPr>
            <a:r>
              <a:rPr lang="en-GB" altLang="en-US" sz="4409">
                <a:solidFill>
                  <a:srgbClr val="000000"/>
                </a:solidFill>
                <a:latin typeface="Arial" charset="0"/>
              </a:rPr>
              <a:t>History (contd)</a:t>
            </a:r>
          </a:p>
        </p:txBody>
      </p:sp>
      <p:sp>
        <p:nvSpPr>
          <p:cNvPr id="7171" name="Text Box 2"/>
          <p:cNvSpPr txBox="1">
            <a:spLocks noChangeArrowheads="1"/>
          </p:cNvSpPr>
          <p:nvPr/>
        </p:nvSpPr>
        <p:spPr bwMode="auto">
          <a:xfrm>
            <a:off x="2022768" y="1645577"/>
            <a:ext cx="8147893" cy="339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marL="342900" indent="-34290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charset="0"/>
                <a:ea typeface="DejaVu Sans Condensed" charset="0"/>
                <a:cs typeface="DejaVu Sans Condensed" charset="0"/>
              </a:defRPr>
            </a:lvl1pPr>
            <a:lvl2pPr indent="-34290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charset="0"/>
                <a:ea typeface="DejaVu Sans Condensed" charset="0"/>
                <a:cs typeface="DejaVu Sans Condensed" charset="0"/>
              </a:defRPr>
            </a:lvl2pPr>
            <a:lvl3pPr marL="855663" indent="-28575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charset="0"/>
                <a:ea typeface="DejaVu Sans Condensed" charset="0"/>
                <a:cs typeface="DejaVu Sans Condensed" charset="0"/>
              </a:defRPr>
            </a:lvl3pPr>
            <a:lvl4pPr marL="1312863" indent="-28575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charset="0"/>
                <a:ea typeface="DejaVu Sans Condensed" charset="0"/>
                <a:cs typeface="DejaVu Sans Condensed" charset="0"/>
              </a:defRPr>
            </a:lvl9pPr>
          </a:lstStyle>
          <a:p>
            <a:pPr lvl="1" eaLnBrk="1" hangingPunct="1">
              <a:lnSpc>
                <a:spcPct val="95000"/>
              </a:lnSpc>
              <a:buFont typeface="Arial" charset="0"/>
              <a:buChar char="•"/>
            </a:pPr>
            <a:r>
              <a:rPr lang="en-GB" altLang="en-US" sz="3239">
                <a:solidFill>
                  <a:srgbClr val="000000"/>
                </a:solidFill>
                <a:latin typeface="Arial" charset="0"/>
              </a:rPr>
              <a:t>RACTER </a:t>
            </a:r>
          </a:p>
          <a:p>
            <a:pPr lvl="2" eaLnBrk="1" hangingPunct="1">
              <a:lnSpc>
                <a:spcPct val="95000"/>
              </a:lnSpc>
              <a:buSzPct val="80000"/>
              <a:buFont typeface="Courier New" charset="0"/>
              <a:buChar char="o"/>
            </a:pPr>
            <a:r>
              <a:rPr lang="en-GB" altLang="en-US" sz="2789">
                <a:solidFill>
                  <a:srgbClr val="000000"/>
                </a:solidFill>
                <a:latin typeface="Arial" charset="0"/>
              </a:rPr>
              <a:t>1984</a:t>
            </a:r>
          </a:p>
          <a:p>
            <a:pPr lvl="2" eaLnBrk="1" hangingPunct="1">
              <a:lnSpc>
                <a:spcPct val="95000"/>
              </a:lnSpc>
              <a:buSzPct val="80000"/>
              <a:buFont typeface="Courier New" charset="0"/>
              <a:buChar char="o"/>
            </a:pPr>
            <a:r>
              <a:rPr lang="en-GB" altLang="en-US" sz="2789">
                <a:solidFill>
                  <a:srgbClr val="000000"/>
                </a:solidFill>
                <a:latin typeface="Arial" charset="0"/>
              </a:rPr>
              <a:t>Generate English language prose at random</a:t>
            </a:r>
          </a:p>
          <a:p>
            <a:pPr lvl="2" eaLnBrk="1" hangingPunct="1">
              <a:lnSpc>
                <a:spcPct val="95000"/>
              </a:lnSpc>
              <a:buSzPct val="80000"/>
              <a:buFont typeface="Courier New" charset="0"/>
              <a:buChar char="o"/>
            </a:pPr>
            <a:r>
              <a:rPr lang="en-GB" altLang="en-US" sz="2789">
                <a:solidFill>
                  <a:srgbClr val="000000"/>
                </a:solidFill>
                <a:latin typeface="Arial" charset="0"/>
              </a:rPr>
              <a:t>Generated a book</a:t>
            </a:r>
          </a:p>
          <a:p>
            <a:pPr lvl="3" eaLnBrk="1" hangingPunct="1">
              <a:lnSpc>
                <a:spcPct val="95000"/>
              </a:lnSpc>
              <a:buSzPct val="80000"/>
              <a:buFont typeface="Courier New" charset="0"/>
              <a:buChar char="o"/>
            </a:pPr>
            <a:r>
              <a:rPr lang="en-GB" altLang="en-US" sz="2789">
                <a:solidFill>
                  <a:srgbClr val="000000"/>
                </a:solidFill>
                <a:latin typeface="Arial" charset="0"/>
              </a:rPr>
              <a:t>The </a:t>
            </a:r>
            <a:r>
              <a:rPr lang="en-GB" altLang="en-US" sz="2789" b="1">
                <a:solidFill>
                  <a:srgbClr val="000000"/>
                </a:solidFill>
                <a:latin typeface="Arial" charset="0"/>
              </a:rPr>
              <a:t>Policeman's Beard</a:t>
            </a:r>
            <a:r>
              <a:rPr lang="en-GB" altLang="en-US" sz="2789">
                <a:solidFill>
                  <a:srgbClr val="000000"/>
                </a:solidFill>
                <a:latin typeface="Arial" charset="0"/>
              </a:rPr>
              <a:t> Is Half-Constructed</a:t>
            </a:r>
          </a:p>
          <a:p>
            <a:pPr lvl="2" eaLnBrk="1" hangingPunct="1">
              <a:lnSpc>
                <a:spcPct val="95000"/>
              </a:lnSpc>
              <a:buFont typeface="Arial" charset="0"/>
              <a:buNone/>
            </a:pPr>
            <a:endParaRPr lang="en-GB" altLang="en-US" sz="2789">
              <a:solidFill>
                <a:srgbClr val="000000"/>
              </a:solidFill>
              <a:latin typeface="Arial" charset="0"/>
            </a:endParaRPr>
          </a:p>
          <a:p>
            <a:pPr lvl="1" eaLnBrk="1" hangingPunct="1">
              <a:lnSpc>
                <a:spcPct val="95000"/>
              </a:lnSpc>
            </a:pPr>
            <a:endParaRPr lang="en-GB" altLang="en-US" sz="3239">
              <a:solidFill>
                <a:srgbClr val="000000"/>
              </a:solidFill>
              <a:latin typeface="Arial" charset="0"/>
            </a:endParaRPr>
          </a:p>
        </p:txBody>
      </p:sp>
    </p:spTree>
    <p:extLst>
      <p:ext uri="{BB962C8B-B14F-4D97-AF65-F5344CB8AC3E}">
        <p14:creationId xmlns:p14="http://schemas.microsoft.com/office/powerpoint/2010/main" val="27871642"/>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2745" y="859929"/>
            <a:ext cx="7136548" cy="599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2"/>
          <p:cNvSpPr>
            <a:spLocks noGrp="1"/>
          </p:cNvSpPr>
          <p:nvPr>
            <p:ph type="title"/>
          </p:nvPr>
        </p:nvSpPr>
        <p:spPr>
          <a:xfrm>
            <a:off x="2045624" y="0"/>
            <a:ext cx="7769353" cy="1142762"/>
          </a:xfrm>
        </p:spPr>
        <p:txBody>
          <a:bodyPr/>
          <a:lstStyle/>
          <a:p>
            <a:r>
              <a:rPr lang="en-US" altLang="en-US"/>
              <a:t>Excerpt from the book</a:t>
            </a:r>
            <a:endParaRPr lang="en-IN" altLang="en-US"/>
          </a:p>
        </p:txBody>
      </p:sp>
    </p:spTree>
    <p:extLst>
      <p:ext uri="{BB962C8B-B14F-4D97-AF65-F5344CB8AC3E}">
        <p14:creationId xmlns:p14="http://schemas.microsoft.com/office/powerpoint/2010/main" val="301932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a:t>History (contd.)</a:t>
            </a:r>
            <a:endParaRPr lang="en-IN" altLang="en-US"/>
          </a:p>
        </p:txBody>
      </p:sp>
      <p:sp>
        <p:nvSpPr>
          <p:cNvPr id="9219" name="Content Placeholder 2"/>
          <p:cNvSpPr>
            <a:spLocks noGrp="1"/>
          </p:cNvSpPr>
          <p:nvPr>
            <p:ph idx="1"/>
          </p:nvPr>
        </p:nvSpPr>
        <p:spPr/>
        <p:txBody>
          <a:bodyPr/>
          <a:lstStyle/>
          <a:p>
            <a:pPr lvl="1" indent="-308541">
              <a:lnSpc>
                <a:spcPct val="95000"/>
              </a:lnSpc>
              <a:buFont typeface="Arial" charset="0"/>
              <a:buChar char="•"/>
              <a:tabLst>
                <a:tab pos="411389" algn="l"/>
                <a:tab pos="1234166" algn="l"/>
                <a:tab pos="2056943" algn="l"/>
                <a:tab pos="2879720" algn="l"/>
                <a:tab pos="3702497" algn="l"/>
                <a:tab pos="4525274" algn="l"/>
                <a:tab pos="5348051" algn="l"/>
                <a:tab pos="6170828" algn="l"/>
                <a:tab pos="6993606" algn="l"/>
                <a:tab pos="7816383" algn="l"/>
                <a:tab pos="8639160" algn="l"/>
                <a:tab pos="9461937" algn="l"/>
              </a:tabLst>
            </a:pPr>
            <a:r>
              <a:rPr lang="en-GB" altLang="en-US" sz="3239">
                <a:latin typeface="Arial" charset="0"/>
              </a:rPr>
              <a:t>ALICE</a:t>
            </a:r>
          </a:p>
          <a:p>
            <a:pPr marL="769926" lvl="2" indent="-257118">
              <a:lnSpc>
                <a:spcPct val="95000"/>
              </a:lnSpc>
              <a:buSzPct val="80000"/>
              <a:buFont typeface="Courier New" charset="0"/>
              <a:buChar char="o"/>
              <a:tabLst>
                <a:tab pos="411389" algn="l"/>
                <a:tab pos="1234166" algn="l"/>
                <a:tab pos="2056943" algn="l"/>
                <a:tab pos="2879720" algn="l"/>
                <a:tab pos="3702497" algn="l"/>
                <a:tab pos="4525274" algn="l"/>
                <a:tab pos="5348051" algn="l"/>
                <a:tab pos="6170828" algn="l"/>
                <a:tab pos="6993606" algn="l"/>
                <a:tab pos="7816383" algn="l"/>
                <a:tab pos="8639160" algn="l"/>
                <a:tab pos="9461937" algn="l"/>
              </a:tabLst>
            </a:pPr>
            <a:r>
              <a:rPr lang="en-GB" altLang="en-US" sz="2789">
                <a:latin typeface="Arial" charset="0"/>
              </a:rPr>
              <a:t>1994 </a:t>
            </a:r>
          </a:p>
          <a:p>
            <a:pPr marL="769926" lvl="2" indent="-257118">
              <a:lnSpc>
                <a:spcPct val="95000"/>
              </a:lnSpc>
              <a:buSzPct val="80000"/>
              <a:buFont typeface="Courier New" charset="0"/>
              <a:buChar char="o"/>
              <a:tabLst>
                <a:tab pos="411389" algn="l"/>
                <a:tab pos="1234166" algn="l"/>
                <a:tab pos="2056943" algn="l"/>
                <a:tab pos="2879720" algn="l"/>
                <a:tab pos="3702497" algn="l"/>
                <a:tab pos="4525274" algn="l"/>
                <a:tab pos="5348051" algn="l"/>
                <a:tab pos="6170828" algn="l"/>
                <a:tab pos="6993606" algn="l"/>
                <a:tab pos="7816383" algn="l"/>
                <a:tab pos="8639160" algn="l"/>
                <a:tab pos="9461937" algn="l"/>
              </a:tabLst>
            </a:pPr>
            <a:r>
              <a:rPr lang="en-GB" altLang="en-US" sz="2789">
                <a:latin typeface="Arial" charset="0"/>
              </a:rPr>
              <a:t>Three time loebner prize winner</a:t>
            </a:r>
          </a:p>
          <a:p>
            <a:pPr marL="769926" lvl="2" indent="-257118">
              <a:lnSpc>
                <a:spcPct val="95000"/>
              </a:lnSpc>
              <a:buSzPct val="80000"/>
              <a:buFont typeface="Courier New" charset="0"/>
              <a:buChar char="o"/>
              <a:tabLst>
                <a:tab pos="411389" algn="l"/>
                <a:tab pos="1234166" algn="l"/>
                <a:tab pos="2056943" algn="l"/>
                <a:tab pos="2879720" algn="l"/>
                <a:tab pos="3702497" algn="l"/>
                <a:tab pos="4525274" algn="l"/>
                <a:tab pos="5348051" algn="l"/>
                <a:tab pos="6170828" algn="l"/>
                <a:tab pos="6993606" algn="l"/>
                <a:tab pos="7816383" algn="l"/>
                <a:tab pos="8639160" algn="l"/>
                <a:tab pos="9461937" algn="l"/>
              </a:tabLst>
            </a:pPr>
            <a:r>
              <a:rPr lang="en-GB" altLang="en-US" sz="2789">
                <a:latin typeface="Arial" charset="0"/>
              </a:rPr>
              <a:t>Richard Wallace</a:t>
            </a:r>
          </a:p>
          <a:p>
            <a:pPr marL="769926" lvl="2" indent="-257118">
              <a:lnSpc>
                <a:spcPct val="95000"/>
              </a:lnSpc>
              <a:buSzPct val="80000"/>
              <a:buFont typeface="Courier New" charset="0"/>
              <a:buChar char="o"/>
              <a:tabLst>
                <a:tab pos="411389" algn="l"/>
                <a:tab pos="1234166" algn="l"/>
                <a:tab pos="2056943" algn="l"/>
                <a:tab pos="2879720" algn="l"/>
                <a:tab pos="3702497" algn="l"/>
                <a:tab pos="4525274" algn="l"/>
                <a:tab pos="5348051" algn="l"/>
                <a:tab pos="6170828" algn="l"/>
                <a:tab pos="6993606" algn="l"/>
                <a:tab pos="7816383" algn="l"/>
                <a:tab pos="8639160" algn="l"/>
                <a:tab pos="9461937" algn="l"/>
              </a:tabLst>
            </a:pPr>
            <a:r>
              <a:rPr lang="en-GB" altLang="en-US" sz="2789">
                <a:latin typeface="Arial" charset="0"/>
                <a:hlinkClick r:id="rId2"/>
              </a:rPr>
              <a:t>http://www.alicebot.org/</a:t>
            </a:r>
            <a:r>
              <a:rPr lang="en-GB" altLang="en-US" sz="2789">
                <a:latin typeface="Arial" charset="0"/>
              </a:rPr>
              <a:t>  </a:t>
            </a:r>
          </a:p>
          <a:p>
            <a:pPr marL="769926" lvl="2" indent="-257118">
              <a:lnSpc>
                <a:spcPct val="95000"/>
              </a:lnSpc>
              <a:buSzPct val="80000"/>
              <a:buFont typeface="Courier New" charset="0"/>
              <a:buChar char="o"/>
              <a:tabLst>
                <a:tab pos="411389" algn="l"/>
                <a:tab pos="1234166" algn="l"/>
                <a:tab pos="2056943" algn="l"/>
                <a:tab pos="2879720" algn="l"/>
                <a:tab pos="3702497" algn="l"/>
                <a:tab pos="4525274" algn="l"/>
                <a:tab pos="5348051" algn="l"/>
                <a:tab pos="6170828" algn="l"/>
                <a:tab pos="6993606" algn="l"/>
                <a:tab pos="7816383" algn="l"/>
                <a:tab pos="8639160" algn="l"/>
                <a:tab pos="9461937" algn="l"/>
              </a:tabLst>
            </a:pPr>
            <a:endParaRPr lang="en-GB" altLang="en-US" sz="2789">
              <a:latin typeface="Arial" charset="0"/>
            </a:endParaRPr>
          </a:p>
          <a:p>
            <a:pPr>
              <a:tabLst>
                <a:tab pos="411389" algn="l"/>
                <a:tab pos="1234166" algn="l"/>
                <a:tab pos="2056943" algn="l"/>
                <a:tab pos="2879720" algn="l"/>
                <a:tab pos="3702497" algn="l"/>
                <a:tab pos="4525274" algn="l"/>
                <a:tab pos="5348051" algn="l"/>
                <a:tab pos="6170828" algn="l"/>
                <a:tab pos="6993606" algn="l"/>
                <a:tab pos="7816383" algn="l"/>
                <a:tab pos="8639160" algn="l"/>
                <a:tab pos="9461937" algn="l"/>
              </a:tabLst>
            </a:pPr>
            <a:endParaRPr lang="en-IN" altLang="en-US"/>
          </a:p>
        </p:txBody>
      </p:sp>
    </p:spTree>
    <p:extLst>
      <p:ext uri="{BB962C8B-B14F-4D97-AF65-F5344CB8AC3E}">
        <p14:creationId xmlns:p14="http://schemas.microsoft.com/office/powerpoint/2010/main" val="71972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2022768" y="319973"/>
            <a:ext cx="8147893" cy="1051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algn="ctr" eaLnBrk="1" hangingPunct="1">
              <a:lnSpc>
                <a:spcPct val="95000"/>
              </a:lnSpc>
              <a:buFont typeface="Arial" charset="0"/>
              <a:buNone/>
            </a:pPr>
            <a:endParaRPr lang="en-GB" altLang="en-US" sz="4409" dirty="0">
              <a:solidFill>
                <a:srgbClr val="000000"/>
              </a:solidFill>
              <a:latin typeface="Arial" charset="0"/>
            </a:endParaRPr>
          </a:p>
        </p:txBody>
      </p:sp>
      <p:sp>
        <p:nvSpPr>
          <p:cNvPr id="10243" name="Text Box 2"/>
          <p:cNvSpPr txBox="1">
            <a:spLocks noChangeArrowheads="1"/>
          </p:cNvSpPr>
          <p:nvPr/>
        </p:nvSpPr>
        <p:spPr bwMode="auto">
          <a:xfrm>
            <a:off x="1982771" y="1435595"/>
            <a:ext cx="8147893" cy="365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marL="342900" indent="-34290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charset="0"/>
                <a:ea typeface="DejaVu Sans Condensed" charset="0"/>
                <a:cs typeface="DejaVu Sans Condensed" charset="0"/>
              </a:defRPr>
            </a:lvl1pPr>
            <a:lvl2pPr indent="-34290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charset="0"/>
                <a:ea typeface="DejaVu Sans Condensed" charset="0"/>
                <a:cs typeface="DejaVu Sans Condensed" charset="0"/>
              </a:defRPr>
            </a:lvl2pPr>
            <a:lvl3pPr marL="855663" indent="-28575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charset="0"/>
                <a:ea typeface="DejaVu Sans Condensed" charset="0"/>
                <a:cs typeface="DejaVu Sans Condensed" charset="0"/>
              </a:defRPr>
            </a:lvl9pPr>
          </a:lstStyle>
          <a:p>
            <a:pPr lvl="1" eaLnBrk="1" hangingPunct="1">
              <a:lnSpc>
                <a:spcPct val="95000"/>
              </a:lnSpc>
              <a:buFont typeface="Arial" charset="0"/>
              <a:buChar char="•"/>
            </a:pPr>
            <a:r>
              <a:rPr lang="en-GB" altLang="en-US" sz="3239" dirty="0">
                <a:solidFill>
                  <a:srgbClr val="000000"/>
                </a:solidFill>
                <a:latin typeface="Arial" charset="0"/>
              </a:rPr>
              <a:t>How do chat bots work?</a:t>
            </a:r>
          </a:p>
          <a:p>
            <a:pPr lvl="1" eaLnBrk="1" hangingPunct="1">
              <a:lnSpc>
                <a:spcPct val="95000"/>
              </a:lnSpc>
              <a:buFont typeface="Arial" charset="0"/>
              <a:buNone/>
            </a:pPr>
            <a:endParaRPr lang="en-GB" altLang="en-US" sz="3239" dirty="0">
              <a:solidFill>
                <a:srgbClr val="000000"/>
              </a:solidFill>
              <a:latin typeface="Arial" charset="0"/>
            </a:endParaRPr>
          </a:p>
          <a:p>
            <a:pPr lvl="1" eaLnBrk="1" hangingPunct="1">
              <a:lnSpc>
                <a:spcPct val="95000"/>
              </a:lnSpc>
              <a:buFont typeface="Arial" charset="0"/>
              <a:buChar char="•"/>
            </a:pPr>
            <a:r>
              <a:rPr lang="en-GB" altLang="en-US" sz="3239" dirty="0">
                <a:solidFill>
                  <a:srgbClr val="000000"/>
                </a:solidFill>
                <a:latin typeface="Arial" charset="0"/>
              </a:rPr>
              <a:t>Use of AIML for storing language models.</a:t>
            </a:r>
          </a:p>
          <a:p>
            <a:pPr lvl="1" eaLnBrk="1" hangingPunct="1">
              <a:lnSpc>
                <a:spcPct val="95000"/>
              </a:lnSpc>
              <a:buFont typeface="Arial" charset="0"/>
              <a:buNone/>
            </a:pPr>
            <a:endParaRPr lang="en-GB" altLang="en-US" sz="3239" dirty="0">
              <a:solidFill>
                <a:srgbClr val="000000"/>
              </a:solidFill>
              <a:latin typeface="Arial" charset="0"/>
            </a:endParaRPr>
          </a:p>
          <a:p>
            <a:pPr lvl="1" eaLnBrk="1" hangingPunct="1">
              <a:lnSpc>
                <a:spcPct val="95000"/>
              </a:lnSpc>
              <a:buFont typeface="Arial" charset="0"/>
              <a:buChar char="•"/>
            </a:pPr>
            <a:r>
              <a:rPr lang="en-GB" altLang="en-US" sz="3239" dirty="0">
                <a:solidFill>
                  <a:srgbClr val="000000"/>
                </a:solidFill>
                <a:latin typeface="Arial" charset="0"/>
              </a:rPr>
              <a:t>Applications</a:t>
            </a:r>
          </a:p>
          <a:p>
            <a:pPr lvl="2" eaLnBrk="1" hangingPunct="1">
              <a:lnSpc>
                <a:spcPct val="95000"/>
              </a:lnSpc>
              <a:buSzPct val="80000"/>
              <a:buFont typeface="Courier New" charset="0"/>
              <a:buChar char="o"/>
            </a:pPr>
            <a:r>
              <a:rPr lang="en-GB" altLang="en-US" sz="2789" dirty="0">
                <a:solidFill>
                  <a:srgbClr val="000000"/>
                </a:solidFill>
                <a:latin typeface="Arial" charset="0"/>
              </a:rPr>
              <a:t>Intelligent Tutoring Systems</a:t>
            </a:r>
          </a:p>
          <a:p>
            <a:pPr lvl="2" eaLnBrk="1" hangingPunct="1">
              <a:lnSpc>
                <a:spcPct val="95000"/>
              </a:lnSpc>
              <a:buSzPct val="80000"/>
              <a:buFont typeface="Courier New" charset="0"/>
              <a:buChar char="o"/>
            </a:pPr>
            <a:r>
              <a:rPr lang="en-GB" altLang="en-US" sz="2789" dirty="0">
                <a:solidFill>
                  <a:srgbClr val="000000"/>
                </a:solidFill>
                <a:latin typeface="Arial" charset="0"/>
              </a:rPr>
              <a:t>Other applications here</a:t>
            </a:r>
            <a:endParaRPr lang="en-GB" altLang="en-US" sz="3239" dirty="0">
              <a:solidFill>
                <a:srgbClr val="000000"/>
              </a:solidFill>
              <a:latin typeface="Arial" charset="0"/>
            </a:endParaRPr>
          </a:p>
          <a:p>
            <a:pPr lvl="1" eaLnBrk="1" hangingPunct="1">
              <a:lnSpc>
                <a:spcPct val="95000"/>
              </a:lnSpc>
              <a:buFont typeface="Arial" charset="0"/>
              <a:buNone/>
            </a:pPr>
            <a:endParaRPr lang="en-GB" altLang="en-US" sz="3239" dirty="0">
              <a:solidFill>
                <a:srgbClr val="000000"/>
              </a:solidFill>
              <a:latin typeface="Arial" charset="0"/>
            </a:endParaRPr>
          </a:p>
        </p:txBody>
      </p:sp>
    </p:spTree>
    <p:extLst>
      <p:ext uri="{BB962C8B-B14F-4D97-AF65-F5344CB8AC3E}">
        <p14:creationId xmlns:p14="http://schemas.microsoft.com/office/powerpoint/2010/main" val="601774632"/>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2211324" y="608520"/>
            <a:ext cx="7770781" cy="114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algn="ctr" eaLnBrk="1" hangingPunct="1">
              <a:lnSpc>
                <a:spcPct val="100000"/>
              </a:lnSpc>
            </a:pPr>
            <a:r>
              <a:rPr lang="en-GB" altLang="en-US" sz="3959">
                <a:solidFill>
                  <a:srgbClr val="000000"/>
                </a:solidFill>
              </a:rPr>
              <a:t>How Do Chatbots Work</a:t>
            </a:r>
          </a:p>
        </p:txBody>
      </p:sp>
      <p:sp>
        <p:nvSpPr>
          <p:cNvPr id="11267" name="Text Box 2"/>
          <p:cNvSpPr txBox="1">
            <a:spLocks noChangeArrowheads="1"/>
          </p:cNvSpPr>
          <p:nvPr/>
        </p:nvSpPr>
        <p:spPr bwMode="auto">
          <a:xfrm>
            <a:off x="2211324" y="1979835"/>
            <a:ext cx="7770781" cy="7165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9pPr>
          </a:lstStyle>
          <a:p>
            <a:pPr eaLnBrk="1" hangingPunct="1">
              <a:spcBef>
                <a:spcPts val="697"/>
              </a:spcBef>
              <a:buFont typeface="Times New Roman" charset="0"/>
              <a:buChar char="•"/>
            </a:pPr>
            <a:r>
              <a:rPr lang="en-GB" altLang="en-US" sz="2789">
                <a:solidFill>
                  <a:srgbClr val="000000"/>
                </a:solidFill>
              </a:rPr>
              <a:t>Don’t have a good understanding of conversation</a:t>
            </a:r>
          </a:p>
          <a:p>
            <a:pPr eaLnBrk="1" hangingPunct="1">
              <a:spcBef>
                <a:spcPts val="697"/>
              </a:spcBef>
              <a:buFont typeface="Times New Roman" charset="0"/>
              <a:buChar char="•"/>
            </a:pPr>
            <a:r>
              <a:rPr lang="en-GB" altLang="en-US" sz="2789">
                <a:solidFill>
                  <a:srgbClr val="000000"/>
                </a:solidFill>
              </a:rPr>
              <a:t>Are based on pattern matching</a:t>
            </a:r>
          </a:p>
          <a:p>
            <a:pPr eaLnBrk="1" hangingPunct="1">
              <a:spcBef>
                <a:spcPts val="697"/>
              </a:spcBef>
              <a:buFont typeface="Times New Roman" charset="0"/>
              <a:buChar char="•"/>
            </a:pPr>
            <a:r>
              <a:rPr lang="en-GB" altLang="en-US" sz="2789">
                <a:solidFill>
                  <a:srgbClr val="000000"/>
                </a:solidFill>
              </a:rPr>
              <a:t>Chatterbots have a set of input and output rules</a:t>
            </a:r>
          </a:p>
          <a:p>
            <a:pPr eaLnBrk="1" hangingPunct="1">
              <a:spcBef>
                <a:spcPts val="697"/>
              </a:spcBef>
              <a:buFont typeface="Times New Roman" charset="0"/>
              <a:buChar char="•"/>
            </a:pPr>
            <a:r>
              <a:rPr lang="en-GB" altLang="en-US" sz="2789">
                <a:solidFill>
                  <a:srgbClr val="000000"/>
                </a:solidFill>
              </a:rPr>
              <a:t>Recognize cue words from user and responds with a pre-calculated response</a:t>
            </a:r>
          </a:p>
          <a:p>
            <a:pPr eaLnBrk="1" hangingPunct="1">
              <a:spcBef>
                <a:spcPts val="697"/>
              </a:spcBef>
              <a:buFont typeface="Times New Roman" charset="0"/>
              <a:buChar char="•"/>
            </a:pPr>
            <a:r>
              <a:rPr lang="en-GB" altLang="en-US" sz="2789">
                <a:solidFill>
                  <a:srgbClr val="000000"/>
                </a:solidFill>
              </a:rPr>
              <a:t>For e.g.:- Human: “I am feeling very worried today.”</a:t>
            </a:r>
          </a:p>
          <a:p>
            <a:pPr eaLnBrk="1" hangingPunct="1">
              <a:spcBef>
                <a:spcPts val="697"/>
              </a:spcBef>
            </a:pPr>
            <a:r>
              <a:rPr lang="en-GB" altLang="en-US" sz="2789">
                <a:solidFill>
                  <a:srgbClr val="000000"/>
                </a:solidFill>
              </a:rPr>
              <a:t>	Chatterbot: “Why are you feeling worried lately?”</a:t>
            </a:r>
          </a:p>
          <a:p>
            <a:pPr eaLnBrk="1" hangingPunct="1">
              <a:spcBef>
                <a:spcPts val="697"/>
              </a:spcBef>
              <a:buFont typeface="Times New Roman" charset="0"/>
              <a:buChar char="•"/>
            </a:pPr>
            <a:r>
              <a:rPr lang="en-GB" altLang="en-US" sz="2789">
                <a:solidFill>
                  <a:srgbClr val="000000"/>
                </a:solidFill>
              </a:rPr>
              <a:t>Other chatterbots learn through user interactions</a:t>
            </a:r>
          </a:p>
          <a:p>
            <a:pPr eaLnBrk="1" hangingPunct="1">
              <a:spcBef>
                <a:spcPts val="697"/>
              </a:spcBef>
            </a:pPr>
            <a:endParaRPr lang="en-GB" altLang="en-US" sz="2789">
              <a:solidFill>
                <a:srgbClr val="000000"/>
              </a:solidFill>
            </a:endParaRPr>
          </a:p>
          <a:p>
            <a:pPr eaLnBrk="1" hangingPunct="1">
              <a:spcBef>
                <a:spcPts val="697"/>
              </a:spcBef>
            </a:pPr>
            <a:endParaRPr lang="en-GB" altLang="en-US" sz="2789">
              <a:solidFill>
                <a:srgbClr val="000000"/>
              </a:solidFill>
            </a:endParaRPr>
          </a:p>
        </p:txBody>
      </p:sp>
    </p:spTree>
    <p:extLst>
      <p:ext uri="{BB962C8B-B14F-4D97-AF65-F5344CB8AC3E}">
        <p14:creationId xmlns:p14="http://schemas.microsoft.com/office/powerpoint/2010/main" val="115852080"/>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2211324" y="608520"/>
            <a:ext cx="7770781" cy="114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algn="ctr" eaLnBrk="1" hangingPunct="1">
              <a:lnSpc>
                <a:spcPct val="100000"/>
              </a:lnSpc>
            </a:pPr>
            <a:r>
              <a:rPr lang="en-GB" altLang="en-US" sz="3959">
                <a:solidFill>
                  <a:srgbClr val="000000"/>
                </a:solidFill>
              </a:rPr>
              <a:t>ELIZA</a:t>
            </a:r>
          </a:p>
        </p:txBody>
      </p:sp>
      <p:sp>
        <p:nvSpPr>
          <p:cNvPr id="12291" name="Text Box 2"/>
          <p:cNvSpPr txBox="1">
            <a:spLocks noChangeArrowheads="1"/>
          </p:cNvSpPr>
          <p:nvPr/>
        </p:nvSpPr>
        <p:spPr bwMode="auto">
          <a:xfrm>
            <a:off x="2211324" y="1979835"/>
            <a:ext cx="7770781" cy="474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9pPr>
          </a:lstStyle>
          <a:p>
            <a:pPr eaLnBrk="1" hangingPunct="1">
              <a:spcBef>
                <a:spcPts val="720"/>
              </a:spcBef>
              <a:buFont typeface="Times New Roman" charset="0"/>
              <a:buChar char="•"/>
            </a:pPr>
            <a:r>
              <a:rPr lang="en-GB" altLang="en-US" sz="2879">
                <a:solidFill>
                  <a:srgbClr val="000000"/>
                </a:solidFill>
              </a:rPr>
              <a:t>One of the first chatterbots designed in 1966</a:t>
            </a:r>
          </a:p>
          <a:p>
            <a:pPr eaLnBrk="1" hangingPunct="1">
              <a:spcBef>
                <a:spcPts val="720"/>
              </a:spcBef>
              <a:buFont typeface="Times New Roman" charset="0"/>
              <a:buChar char="•"/>
            </a:pPr>
            <a:r>
              <a:rPr lang="en-GB" altLang="en-US" sz="2879">
                <a:solidFill>
                  <a:srgbClr val="000000"/>
                </a:solidFill>
              </a:rPr>
              <a:t>Parodies a therapist rephrasing statements of the user and posing them back as questions</a:t>
            </a:r>
          </a:p>
          <a:p>
            <a:pPr eaLnBrk="1" hangingPunct="1">
              <a:spcBef>
                <a:spcPts val="720"/>
              </a:spcBef>
              <a:buFont typeface="Times New Roman" charset="0"/>
              <a:buChar char="•"/>
            </a:pPr>
            <a:r>
              <a:rPr lang="en-GB" altLang="en-US" sz="2879">
                <a:solidFill>
                  <a:srgbClr val="000000"/>
                </a:solidFill>
              </a:rPr>
              <a:t>Works by simple parsing and substitution of key words into canned phrases</a:t>
            </a:r>
          </a:p>
          <a:p>
            <a:pPr eaLnBrk="1" hangingPunct="1">
              <a:spcBef>
                <a:spcPts val="720"/>
              </a:spcBef>
              <a:buFont typeface="Times New Roman" charset="0"/>
              <a:buChar char="•"/>
            </a:pPr>
            <a:r>
              <a:rPr lang="en-GB" altLang="en-US" sz="2879">
                <a:solidFill>
                  <a:srgbClr val="000000"/>
                </a:solidFill>
              </a:rPr>
              <a:t>People get emotionally caught up by ELIZA’s confident replies forgetting that it’s a machine</a:t>
            </a:r>
          </a:p>
        </p:txBody>
      </p:sp>
    </p:spTree>
    <p:extLst>
      <p:ext uri="{BB962C8B-B14F-4D97-AF65-F5344CB8AC3E}">
        <p14:creationId xmlns:p14="http://schemas.microsoft.com/office/powerpoint/2010/main" val="762324798"/>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2211324" y="608520"/>
            <a:ext cx="7770781" cy="114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algn="ctr" eaLnBrk="1" hangingPunct="1">
              <a:lnSpc>
                <a:spcPct val="100000"/>
              </a:lnSpc>
            </a:pPr>
            <a:r>
              <a:rPr lang="en-GB" altLang="en-US" sz="3959">
                <a:solidFill>
                  <a:srgbClr val="000000"/>
                </a:solidFill>
              </a:rPr>
              <a:t>Example of Conversation</a:t>
            </a:r>
          </a:p>
        </p:txBody>
      </p:sp>
      <p:sp>
        <p:nvSpPr>
          <p:cNvPr id="13315" name="Text Box 2"/>
          <p:cNvSpPr txBox="1">
            <a:spLocks noChangeArrowheads="1"/>
          </p:cNvSpPr>
          <p:nvPr/>
        </p:nvSpPr>
        <p:spPr bwMode="auto">
          <a:xfrm>
            <a:off x="2211324" y="1979835"/>
            <a:ext cx="7770781" cy="539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1pPr>
            <a:lvl2pPr marL="741363" indent="-2841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9pPr>
          </a:lstStyle>
          <a:p>
            <a:pPr eaLnBrk="1" hangingPunct="1">
              <a:spcBef>
                <a:spcPts val="697"/>
              </a:spcBef>
              <a:buFont typeface="Times New Roman" charset="0"/>
              <a:buChar char="•"/>
            </a:pPr>
            <a:r>
              <a:rPr lang="en-GB" altLang="en-US" sz="2789">
                <a:solidFill>
                  <a:srgbClr val="000000"/>
                </a:solidFill>
              </a:rPr>
              <a:t>Eliza’s conversation with a patient is:-</a:t>
            </a:r>
          </a:p>
          <a:p>
            <a:pPr lvl="1" eaLnBrk="1" hangingPunct="1">
              <a:spcBef>
                <a:spcPts val="495"/>
              </a:spcBef>
              <a:buFont typeface="Times New Roman" charset="0"/>
              <a:buChar char="–"/>
            </a:pPr>
            <a:r>
              <a:rPr lang="en-GB" altLang="en-US" sz="1980">
                <a:solidFill>
                  <a:srgbClr val="000000"/>
                </a:solidFill>
              </a:rPr>
              <a:t>Human: Well, my boyfriend made me come here. </a:t>
            </a:r>
          </a:p>
          <a:p>
            <a:pPr lvl="1" eaLnBrk="1" hangingPunct="1">
              <a:spcBef>
                <a:spcPts val="495"/>
              </a:spcBef>
            </a:pPr>
            <a:r>
              <a:rPr lang="en-GB" altLang="en-US" sz="1980">
                <a:solidFill>
                  <a:srgbClr val="000000"/>
                </a:solidFill>
              </a:rPr>
              <a:t>	ELIZA: Your boyfriend made you come here? </a:t>
            </a:r>
          </a:p>
          <a:p>
            <a:pPr lvl="1" eaLnBrk="1" hangingPunct="1">
              <a:spcBef>
                <a:spcPts val="495"/>
              </a:spcBef>
            </a:pPr>
            <a:r>
              <a:rPr lang="en-GB" altLang="en-US" sz="1980">
                <a:solidFill>
                  <a:srgbClr val="000000"/>
                </a:solidFill>
              </a:rPr>
              <a:t>	Human: He says I'm depressed much of the time. </a:t>
            </a:r>
          </a:p>
          <a:p>
            <a:pPr lvl="1" eaLnBrk="1" hangingPunct="1">
              <a:spcBef>
                <a:spcPts val="495"/>
              </a:spcBef>
            </a:pPr>
            <a:r>
              <a:rPr lang="en-GB" altLang="en-US" sz="1980">
                <a:solidFill>
                  <a:srgbClr val="000000"/>
                </a:solidFill>
              </a:rPr>
              <a:t>	ELIZA: I am sorry to hear you are depressed. </a:t>
            </a:r>
          </a:p>
          <a:p>
            <a:pPr lvl="1" eaLnBrk="1" hangingPunct="1">
              <a:spcBef>
                <a:spcPts val="495"/>
              </a:spcBef>
            </a:pPr>
            <a:r>
              <a:rPr lang="en-GB" altLang="en-US" sz="1980">
                <a:solidFill>
                  <a:srgbClr val="000000"/>
                </a:solidFill>
              </a:rPr>
              <a:t>	Human: It's true. I'm unhappy. </a:t>
            </a:r>
          </a:p>
          <a:p>
            <a:pPr lvl="1" eaLnBrk="1" hangingPunct="1">
              <a:spcBef>
                <a:spcPts val="495"/>
              </a:spcBef>
            </a:pPr>
            <a:r>
              <a:rPr lang="en-GB" altLang="en-US" sz="1980">
                <a:solidFill>
                  <a:srgbClr val="000000"/>
                </a:solidFill>
              </a:rPr>
              <a:t>	ELIZA: Do you think coming here will help you not to be unhappy?</a:t>
            </a:r>
          </a:p>
          <a:p>
            <a:pPr eaLnBrk="1" hangingPunct="1">
              <a:spcBef>
                <a:spcPts val="720"/>
              </a:spcBef>
              <a:buFont typeface="Times New Roman" charset="0"/>
              <a:buChar char="•"/>
            </a:pPr>
            <a:r>
              <a:rPr lang="en-GB" altLang="en-US" sz="2879">
                <a:solidFill>
                  <a:srgbClr val="000000"/>
                </a:solidFill>
              </a:rPr>
              <a:t>Able to elicit emotional responses from users though being programmed not to do so</a:t>
            </a:r>
          </a:p>
          <a:p>
            <a:pPr eaLnBrk="1" hangingPunct="1">
              <a:spcBef>
                <a:spcPts val="720"/>
              </a:spcBef>
              <a:buFont typeface="Times New Roman" charset="0"/>
              <a:buChar char="•"/>
            </a:pPr>
            <a:r>
              <a:rPr lang="en-GB" altLang="en-US" sz="2879">
                <a:solidFill>
                  <a:srgbClr val="000000"/>
                </a:solidFill>
              </a:rPr>
              <a:t>Demonstrates ELIZA effect</a:t>
            </a:r>
          </a:p>
          <a:p>
            <a:pPr lvl="1" eaLnBrk="1" hangingPunct="1">
              <a:spcBef>
                <a:spcPts val="630"/>
              </a:spcBef>
            </a:pPr>
            <a:endParaRPr lang="en-GB" altLang="en-US" sz="2519">
              <a:solidFill>
                <a:srgbClr val="000000"/>
              </a:solidFill>
            </a:endParaRPr>
          </a:p>
        </p:txBody>
      </p:sp>
    </p:spTree>
    <p:extLst>
      <p:ext uri="{BB962C8B-B14F-4D97-AF65-F5344CB8AC3E}">
        <p14:creationId xmlns:p14="http://schemas.microsoft.com/office/powerpoint/2010/main" val="1665601203"/>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2211324" y="608520"/>
            <a:ext cx="7770781" cy="114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algn="ctr" eaLnBrk="1" hangingPunct="1">
              <a:lnSpc>
                <a:spcPct val="100000"/>
              </a:lnSpc>
            </a:pPr>
            <a:r>
              <a:rPr lang="en-GB" altLang="en-US" sz="3959">
                <a:solidFill>
                  <a:srgbClr val="000000"/>
                </a:solidFill>
              </a:rPr>
              <a:t>Jabberwacky</a:t>
            </a:r>
          </a:p>
        </p:txBody>
      </p:sp>
      <p:sp>
        <p:nvSpPr>
          <p:cNvPr id="14339" name="Text Box 2"/>
          <p:cNvSpPr txBox="1">
            <a:spLocks noChangeArrowheads="1"/>
          </p:cNvSpPr>
          <p:nvPr/>
        </p:nvSpPr>
        <p:spPr bwMode="auto">
          <a:xfrm>
            <a:off x="2211324" y="1979836"/>
            <a:ext cx="7770781" cy="58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1pPr>
            <a:lvl2pPr marL="741363" indent="-2841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9pPr>
          </a:lstStyle>
          <a:p>
            <a:pPr eaLnBrk="1" hangingPunct="1">
              <a:spcBef>
                <a:spcPts val="697"/>
              </a:spcBef>
              <a:buFont typeface="Times New Roman" charset="0"/>
              <a:buChar char="•"/>
            </a:pPr>
            <a:r>
              <a:rPr lang="en-GB" altLang="en-US" sz="2789">
                <a:solidFill>
                  <a:srgbClr val="000000"/>
                </a:solidFill>
              </a:rPr>
              <a:t>No fixed rules and principles programmed into it</a:t>
            </a:r>
          </a:p>
          <a:p>
            <a:pPr eaLnBrk="1" hangingPunct="1">
              <a:spcBef>
                <a:spcPts val="697"/>
              </a:spcBef>
              <a:buFont typeface="Times New Roman" charset="0"/>
              <a:buChar char="•"/>
            </a:pPr>
            <a:r>
              <a:rPr lang="en-GB" altLang="en-US" sz="2789">
                <a:solidFill>
                  <a:srgbClr val="000000"/>
                </a:solidFill>
              </a:rPr>
              <a:t>Learns language and context through human interaction. Stores all conversations and comments which are used to find appropriate responses</a:t>
            </a:r>
          </a:p>
          <a:p>
            <a:pPr eaLnBrk="1" hangingPunct="1">
              <a:spcBef>
                <a:spcPts val="697"/>
              </a:spcBef>
              <a:buFont typeface="Times New Roman" charset="0"/>
              <a:buChar char="•"/>
            </a:pPr>
            <a:r>
              <a:rPr lang="en-GB" altLang="en-US" sz="2789">
                <a:solidFill>
                  <a:srgbClr val="000000"/>
                </a:solidFill>
              </a:rPr>
              <a:t>Problems faced due to this approach:-</a:t>
            </a:r>
          </a:p>
          <a:p>
            <a:pPr lvl="1" eaLnBrk="1" hangingPunct="1">
              <a:spcBef>
                <a:spcPts val="607"/>
              </a:spcBef>
              <a:buFont typeface="Times New Roman" charset="0"/>
              <a:buChar char="–"/>
            </a:pPr>
            <a:r>
              <a:rPr lang="en-GB" altLang="en-US" sz="2429">
                <a:solidFill>
                  <a:srgbClr val="000000"/>
                </a:solidFill>
              </a:rPr>
              <a:t>Continuous changing of subject and conversation</a:t>
            </a:r>
          </a:p>
          <a:p>
            <a:pPr lvl="1" eaLnBrk="1" hangingPunct="1">
              <a:spcBef>
                <a:spcPts val="607"/>
              </a:spcBef>
              <a:buFont typeface="Times New Roman" charset="0"/>
              <a:buChar char="–"/>
            </a:pPr>
            <a:r>
              <a:rPr lang="en-GB" altLang="en-US" sz="2429">
                <a:solidFill>
                  <a:srgbClr val="000000"/>
                </a:solidFill>
              </a:rPr>
              <a:t>May respond in a bad-tempered and rude manner</a:t>
            </a:r>
          </a:p>
          <a:p>
            <a:pPr eaLnBrk="1" hangingPunct="1">
              <a:spcBef>
                <a:spcPts val="697"/>
              </a:spcBef>
              <a:buFont typeface="Times New Roman" charset="0"/>
              <a:buChar char="•"/>
            </a:pPr>
            <a:r>
              <a:rPr lang="en-GB" altLang="en-US" sz="2789">
                <a:solidFill>
                  <a:srgbClr val="000000"/>
                </a:solidFill>
              </a:rPr>
              <a:t>Was designed to pass the Turing test and is the winner of the Loeber Prize contest</a:t>
            </a:r>
          </a:p>
        </p:txBody>
      </p:sp>
    </p:spTree>
    <p:extLst>
      <p:ext uri="{BB962C8B-B14F-4D97-AF65-F5344CB8AC3E}">
        <p14:creationId xmlns:p14="http://schemas.microsoft.com/office/powerpoint/2010/main" val="367685341"/>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a:t>Real-word NLP</a:t>
            </a:r>
          </a:p>
        </p:txBody>
      </p:sp>
      <p:sp>
        <p:nvSpPr>
          <p:cNvPr id="9219" name="Content Placeholder 2"/>
          <p:cNvSpPr>
            <a:spLocks noGrp="1"/>
          </p:cNvSpPr>
          <p:nvPr>
            <p:ph idx="1"/>
          </p:nvPr>
        </p:nvSpPr>
        <p:spPr/>
        <p:txBody>
          <a:bodyPr/>
          <a:lstStyle/>
          <a:p>
            <a:pPr eaLnBrk="1" hangingPunct="1"/>
            <a:endParaRPr lang="en-US" altLang="en-US"/>
          </a:p>
        </p:txBody>
      </p:sp>
      <p:pic>
        <p:nvPicPr>
          <p:cNvPr id="92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3886201"/>
            <a:ext cx="732472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1" y="1219201"/>
            <a:ext cx="5457825"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1" y="1295401"/>
            <a:ext cx="2619375"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37965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2211324" y="608520"/>
            <a:ext cx="7770781" cy="114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algn="ctr" eaLnBrk="1" hangingPunct="1">
              <a:lnSpc>
                <a:spcPct val="100000"/>
              </a:lnSpc>
            </a:pPr>
            <a:r>
              <a:rPr lang="en-GB" altLang="en-US" sz="3959">
                <a:solidFill>
                  <a:srgbClr val="000000"/>
                </a:solidFill>
              </a:rPr>
              <a:t>ALICE Chatbot System</a:t>
            </a:r>
          </a:p>
        </p:txBody>
      </p:sp>
      <p:sp>
        <p:nvSpPr>
          <p:cNvPr id="15363" name="Text Box 2"/>
          <p:cNvSpPr txBox="1">
            <a:spLocks noChangeArrowheads="1"/>
          </p:cNvSpPr>
          <p:nvPr/>
        </p:nvSpPr>
        <p:spPr bwMode="auto">
          <a:xfrm>
            <a:off x="2211324" y="1979835"/>
            <a:ext cx="7770781" cy="479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1pPr>
            <a:lvl2pPr marL="741363" indent="-2841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9pPr>
          </a:lstStyle>
          <a:p>
            <a:pPr eaLnBrk="1" hangingPunct="1">
              <a:spcBef>
                <a:spcPts val="720"/>
              </a:spcBef>
              <a:buFont typeface="Times New Roman" charset="0"/>
              <a:buChar char="•"/>
            </a:pPr>
            <a:r>
              <a:rPr lang="en-GB" altLang="en-US" sz="2879">
                <a:solidFill>
                  <a:srgbClr val="000000"/>
                </a:solidFill>
              </a:rPr>
              <a:t>ALICE(Artificial Linguistic Internet Computer Entity) is inspired by ELIZA</a:t>
            </a:r>
          </a:p>
          <a:p>
            <a:pPr eaLnBrk="1" hangingPunct="1">
              <a:spcBef>
                <a:spcPts val="720"/>
              </a:spcBef>
              <a:buFont typeface="Times New Roman" charset="0"/>
              <a:buChar char="•"/>
            </a:pPr>
            <a:r>
              <a:rPr lang="en-GB" altLang="en-US" sz="2879">
                <a:solidFill>
                  <a:srgbClr val="000000"/>
                </a:solidFill>
              </a:rPr>
              <a:t>Applies heuristic pattern matching rules to input to converse with user</a:t>
            </a:r>
          </a:p>
          <a:p>
            <a:pPr eaLnBrk="1" hangingPunct="1">
              <a:spcBef>
                <a:spcPts val="720"/>
              </a:spcBef>
              <a:buFont typeface="Times New Roman" charset="0"/>
              <a:buChar char="•"/>
            </a:pPr>
            <a:r>
              <a:rPr lang="en-GB" altLang="en-US" sz="2879">
                <a:solidFill>
                  <a:srgbClr val="000000"/>
                </a:solidFill>
              </a:rPr>
              <a:t>ALICE is composed of two parts</a:t>
            </a:r>
          </a:p>
          <a:p>
            <a:pPr lvl="1" eaLnBrk="1" hangingPunct="1">
              <a:spcBef>
                <a:spcPts val="630"/>
              </a:spcBef>
              <a:buFont typeface="Times New Roman" charset="0"/>
              <a:buChar char="–"/>
            </a:pPr>
            <a:r>
              <a:rPr lang="en-GB" altLang="en-US" sz="2519">
                <a:solidFill>
                  <a:srgbClr val="000000"/>
                </a:solidFill>
              </a:rPr>
              <a:t>Chatbot engine</a:t>
            </a:r>
          </a:p>
          <a:p>
            <a:pPr lvl="1" eaLnBrk="1" hangingPunct="1">
              <a:spcBef>
                <a:spcPts val="630"/>
              </a:spcBef>
              <a:buFont typeface="Times New Roman" charset="0"/>
              <a:buChar char="–"/>
            </a:pPr>
            <a:r>
              <a:rPr lang="en-GB" altLang="en-US" sz="2519">
                <a:solidFill>
                  <a:srgbClr val="000000"/>
                </a:solidFill>
              </a:rPr>
              <a:t>Language Model</a:t>
            </a:r>
          </a:p>
          <a:p>
            <a:pPr eaLnBrk="1" hangingPunct="1">
              <a:spcBef>
                <a:spcPts val="720"/>
              </a:spcBef>
              <a:buFont typeface="Times New Roman" charset="0"/>
              <a:buChar char="•"/>
            </a:pPr>
            <a:r>
              <a:rPr lang="en-GB" altLang="en-US" sz="2879">
                <a:solidFill>
                  <a:srgbClr val="000000"/>
                </a:solidFill>
              </a:rPr>
              <a:t>Language models are stored in AIML(Artificial Intelligence Mark-up Language) files</a:t>
            </a:r>
          </a:p>
        </p:txBody>
      </p:sp>
    </p:spTree>
    <p:extLst>
      <p:ext uri="{BB962C8B-B14F-4D97-AF65-F5344CB8AC3E}">
        <p14:creationId xmlns:p14="http://schemas.microsoft.com/office/powerpoint/2010/main" val="1047555057"/>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1400">
                <a:solidFill>
                  <a:schemeClr val="bg1"/>
                </a:solidFill>
                <a:latin typeface="Arial" charset="0"/>
              </a:defRPr>
            </a:lvl1pPr>
            <a:lvl2pPr marL="742950" indent="-285750" defTabSz="762000">
              <a:defRPr sz="1400">
                <a:solidFill>
                  <a:schemeClr val="bg1"/>
                </a:solidFill>
                <a:latin typeface="Arial" charset="0"/>
              </a:defRPr>
            </a:lvl2pPr>
            <a:lvl3pPr marL="1143000" indent="-228600" defTabSz="762000">
              <a:defRPr sz="1400">
                <a:solidFill>
                  <a:schemeClr val="bg1"/>
                </a:solidFill>
                <a:latin typeface="Arial" charset="0"/>
              </a:defRPr>
            </a:lvl3pPr>
            <a:lvl4pPr marL="1600200" indent="-228600" defTabSz="762000">
              <a:defRPr sz="1400">
                <a:solidFill>
                  <a:schemeClr val="bg1"/>
                </a:solidFill>
                <a:latin typeface="Arial" charset="0"/>
              </a:defRPr>
            </a:lvl4pPr>
            <a:lvl5pPr marL="2057400" indent="-228600" defTabSz="762000">
              <a:defRPr sz="1400">
                <a:solidFill>
                  <a:schemeClr val="bg1"/>
                </a:solidFill>
                <a:latin typeface="Arial" charset="0"/>
              </a:defRPr>
            </a:lvl5pPr>
            <a:lvl6pPr marL="2514600" indent="-228600" defTabSz="762000" eaLnBrk="0" fontAlgn="base" hangingPunct="0">
              <a:spcBef>
                <a:spcPct val="0"/>
              </a:spcBef>
              <a:spcAft>
                <a:spcPct val="0"/>
              </a:spcAft>
              <a:defRPr sz="1400">
                <a:solidFill>
                  <a:schemeClr val="bg1"/>
                </a:solidFill>
                <a:latin typeface="Arial" charset="0"/>
              </a:defRPr>
            </a:lvl6pPr>
            <a:lvl7pPr marL="2971800" indent="-228600" defTabSz="762000" eaLnBrk="0" fontAlgn="base" hangingPunct="0">
              <a:spcBef>
                <a:spcPct val="0"/>
              </a:spcBef>
              <a:spcAft>
                <a:spcPct val="0"/>
              </a:spcAft>
              <a:defRPr sz="1400">
                <a:solidFill>
                  <a:schemeClr val="bg1"/>
                </a:solidFill>
                <a:latin typeface="Arial" charset="0"/>
              </a:defRPr>
            </a:lvl7pPr>
            <a:lvl8pPr marL="3429000" indent="-228600" defTabSz="762000" eaLnBrk="0" fontAlgn="base" hangingPunct="0">
              <a:spcBef>
                <a:spcPct val="0"/>
              </a:spcBef>
              <a:spcAft>
                <a:spcPct val="0"/>
              </a:spcAft>
              <a:defRPr sz="1400">
                <a:solidFill>
                  <a:schemeClr val="bg1"/>
                </a:solidFill>
                <a:latin typeface="Arial" charset="0"/>
              </a:defRPr>
            </a:lvl8pPr>
            <a:lvl9pPr marL="3886200" indent="-228600" defTabSz="762000" eaLnBrk="0" fontAlgn="base" hangingPunct="0">
              <a:spcBef>
                <a:spcPct val="0"/>
              </a:spcBef>
              <a:spcAft>
                <a:spcPct val="0"/>
              </a:spcAft>
              <a:defRPr sz="1400">
                <a:solidFill>
                  <a:schemeClr val="bg1"/>
                </a:solidFill>
                <a:latin typeface="Arial" charset="0"/>
              </a:defRPr>
            </a:lvl9pPr>
          </a:lstStyle>
          <a:p>
            <a:fld id="{561EBCC8-2FF4-AB4E-A632-C3FA6F428821}" type="slidenum">
              <a:rPr lang="ar-SA" altLang="en-US">
                <a:solidFill>
                  <a:schemeClr val="tx1"/>
                </a:solidFill>
                <a:latin typeface="Times New Roman" charset="0"/>
              </a:rPr>
              <a:pPr/>
              <a:t>31</a:t>
            </a:fld>
            <a:endParaRPr lang="en-US" altLang="en-US">
              <a:solidFill>
                <a:schemeClr val="tx1"/>
              </a:solidFill>
              <a:latin typeface="Times New Roman" charset="0"/>
            </a:endParaRPr>
          </a:p>
        </p:txBody>
      </p:sp>
      <p:sp>
        <p:nvSpPr>
          <p:cNvPr id="7171" name="Text Box 2"/>
          <p:cNvSpPr txBox="1">
            <a:spLocks noChangeArrowheads="1"/>
          </p:cNvSpPr>
          <p:nvPr/>
        </p:nvSpPr>
        <p:spPr bwMode="auto">
          <a:xfrm>
            <a:off x="1752600" y="457201"/>
            <a:ext cx="86868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bg1"/>
                </a:solidFill>
                <a:latin typeface="Arial" charset="0"/>
              </a:defRPr>
            </a:lvl1pPr>
            <a:lvl2pPr marL="742950" indent="-285750">
              <a:defRPr sz="1400">
                <a:solidFill>
                  <a:schemeClr val="bg1"/>
                </a:solidFill>
                <a:latin typeface="Arial" charset="0"/>
              </a:defRPr>
            </a:lvl2pPr>
            <a:lvl3pPr marL="1143000" indent="-228600">
              <a:defRPr sz="1400">
                <a:solidFill>
                  <a:schemeClr val="bg1"/>
                </a:solidFill>
                <a:latin typeface="Arial" charset="0"/>
              </a:defRPr>
            </a:lvl3pPr>
            <a:lvl4pPr>
              <a:defRPr sz="1400">
                <a:solidFill>
                  <a:schemeClr val="bg1"/>
                </a:solidFill>
                <a:latin typeface="Arial" charset="0"/>
              </a:defRPr>
            </a:lvl4pPr>
            <a:lvl5pPr marL="2057400" indent="-228600">
              <a:defRPr sz="1400">
                <a:solidFill>
                  <a:schemeClr val="bg1"/>
                </a:solidFill>
                <a:latin typeface="Arial" charset="0"/>
              </a:defRPr>
            </a:lvl5pPr>
            <a:lvl6pPr marL="2514600" indent="-228600" eaLnBrk="0" fontAlgn="base" hangingPunct="0">
              <a:spcBef>
                <a:spcPct val="0"/>
              </a:spcBef>
              <a:spcAft>
                <a:spcPct val="0"/>
              </a:spcAft>
              <a:defRPr sz="1400">
                <a:solidFill>
                  <a:schemeClr val="bg1"/>
                </a:solidFill>
                <a:latin typeface="Arial" charset="0"/>
              </a:defRPr>
            </a:lvl6pPr>
            <a:lvl7pPr marL="2971800" indent="-228600" eaLnBrk="0" fontAlgn="base" hangingPunct="0">
              <a:spcBef>
                <a:spcPct val="0"/>
              </a:spcBef>
              <a:spcAft>
                <a:spcPct val="0"/>
              </a:spcAft>
              <a:defRPr sz="1400">
                <a:solidFill>
                  <a:schemeClr val="bg1"/>
                </a:solidFill>
                <a:latin typeface="Arial" charset="0"/>
              </a:defRPr>
            </a:lvl7pPr>
            <a:lvl8pPr marL="3429000" indent="-228600" eaLnBrk="0" fontAlgn="base" hangingPunct="0">
              <a:spcBef>
                <a:spcPct val="0"/>
              </a:spcBef>
              <a:spcAft>
                <a:spcPct val="0"/>
              </a:spcAft>
              <a:defRPr sz="1400">
                <a:solidFill>
                  <a:schemeClr val="bg1"/>
                </a:solidFill>
                <a:latin typeface="Arial" charset="0"/>
              </a:defRPr>
            </a:lvl8pPr>
            <a:lvl9pPr marL="3886200" indent="-228600" eaLnBrk="0" fontAlgn="base" hangingPunct="0">
              <a:spcBef>
                <a:spcPct val="0"/>
              </a:spcBef>
              <a:spcAft>
                <a:spcPct val="0"/>
              </a:spcAft>
              <a:defRPr sz="1400">
                <a:solidFill>
                  <a:schemeClr val="bg1"/>
                </a:solidFill>
                <a:latin typeface="Arial" charset="0"/>
              </a:defRPr>
            </a:lvl9pPr>
          </a:lstStyle>
          <a:p>
            <a:pPr algn="just" eaLnBrk="1" hangingPunct="1">
              <a:spcBef>
                <a:spcPct val="50000"/>
              </a:spcBef>
            </a:pPr>
            <a:r>
              <a:rPr lang="en-GB" altLang="en-US" sz="2400" b="1">
                <a:solidFill>
                  <a:schemeClr val="tx1"/>
                </a:solidFill>
                <a:ea typeface="Arial" charset="0"/>
                <a:cs typeface="Arial" charset="0"/>
              </a:rPr>
              <a:t>AIML Files</a:t>
            </a:r>
            <a:r>
              <a:rPr lang="en-GB" altLang="en-US" sz="2400" b="1">
                <a:solidFill>
                  <a:schemeClr val="tx1"/>
                </a:solidFill>
                <a:latin typeface="Times New Roman" charset="0"/>
                <a:ea typeface="Times New Roman" charset="0"/>
                <a:cs typeface="Times New Roman" charset="0"/>
              </a:rPr>
              <a:t> </a:t>
            </a:r>
            <a:r>
              <a:rPr lang="en-GB" altLang="en-US" sz="2400" b="1">
                <a:solidFill>
                  <a:schemeClr val="tx1"/>
                </a:solidFill>
                <a:ea typeface="Times New Roman" charset="0"/>
                <a:cs typeface="Times New Roman" charset="0"/>
              </a:rPr>
              <a:t>are made up of :</a:t>
            </a:r>
          </a:p>
          <a:p>
            <a:pPr algn="just" eaLnBrk="1" hangingPunct="1">
              <a:spcBef>
                <a:spcPct val="50000"/>
              </a:spcBef>
            </a:pPr>
            <a:endParaRPr lang="en-GB" altLang="en-US" sz="2400" b="1">
              <a:solidFill>
                <a:schemeClr val="tx1"/>
              </a:solidFill>
              <a:ea typeface="Times New Roman" charset="0"/>
              <a:cs typeface="Times New Roman" charset="0"/>
            </a:endParaRPr>
          </a:p>
          <a:p>
            <a:pPr algn="just" eaLnBrk="1" hangingPunct="1">
              <a:spcBef>
                <a:spcPct val="50000"/>
              </a:spcBef>
              <a:buClr>
                <a:srgbClr val="CC0066"/>
              </a:buClr>
              <a:buFont typeface="Wingdings" charset="2"/>
              <a:buChar char="v"/>
            </a:pPr>
            <a:r>
              <a:rPr lang="en-GB" altLang="en-US" sz="2400">
                <a:solidFill>
                  <a:schemeClr val="tx1"/>
                </a:solidFill>
                <a:latin typeface="Times New Roman" charset="0"/>
                <a:ea typeface="Times New Roman" charset="0"/>
                <a:cs typeface="Times New Roman" charset="0"/>
              </a:rPr>
              <a:t> </a:t>
            </a:r>
            <a:r>
              <a:rPr lang="en-GB" altLang="en-US" sz="2400" b="1">
                <a:solidFill>
                  <a:srgbClr val="CC0066"/>
                </a:solidFill>
                <a:ea typeface="Times New Roman" charset="0"/>
                <a:cs typeface="Times New Roman" charset="0"/>
              </a:rPr>
              <a:t>Topics :</a:t>
            </a:r>
            <a:r>
              <a:rPr lang="en-GB" altLang="en-US" sz="2400">
                <a:solidFill>
                  <a:schemeClr val="tx1"/>
                </a:solidFill>
                <a:ea typeface="Times New Roman" charset="0"/>
                <a:cs typeface="Times New Roman" charset="0"/>
              </a:rPr>
              <a:t> each Topic file contains a list of categories</a:t>
            </a:r>
          </a:p>
          <a:p>
            <a:pPr algn="just" eaLnBrk="1" hangingPunct="1">
              <a:spcBef>
                <a:spcPct val="50000"/>
              </a:spcBef>
              <a:buClr>
                <a:srgbClr val="CC0066"/>
              </a:buClr>
              <a:buFont typeface="Wingdings" charset="2"/>
              <a:buChar char="v"/>
            </a:pPr>
            <a:r>
              <a:rPr lang="en-GB" altLang="en-US" sz="2400">
                <a:solidFill>
                  <a:schemeClr val="tx1"/>
                </a:solidFill>
                <a:ea typeface="Times New Roman" charset="0"/>
                <a:cs typeface="Times New Roman" charset="0"/>
              </a:rPr>
              <a:t> </a:t>
            </a:r>
            <a:r>
              <a:rPr lang="en-GB" altLang="en-US" sz="2400" b="1">
                <a:solidFill>
                  <a:srgbClr val="CC0066"/>
                </a:solidFill>
                <a:ea typeface="Times New Roman" charset="0"/>
                <a:cs typeface="Times New Roman" charset="0"/>
              </a:rPr>
              <a:t>Categories:</a:t>
            </a:r>
            <a:r>
              <a:rPr lang="en-GB" altLang="en-US" sz="2400">
                <a:solidFill>
                  <a:schemeClr val="tx1"/>
                </a:solidFill>
                <a:ea typeface="Times New Roman" charset="0"/>
                <a:cs typeface="Times New Roman" charset="0"/>
              </a:rPr>
              <a:t> contain</a:t>
            </a:r>
          </a:p>
          <a:p>
            <a:pPr lvl="3" algn="just" eaLnBrk="1" hangingPunct="1">
              <a:spcBef>
                <a:spcPct val="50000"/>
              </a:spcBef>
              <a:buClr>
                <a:srgbClr val="008000"/>
              </a:buClr>
              <a:buFont typeface="Wingdings" charset="2"/>
              <a:buChar char="Ø"/>
            </a:pPr>
            <a:r>
              <a:rPr lang="en-GB" altLang="en-US" sz="2400">
                <a:solidFill>
                  <a:schemeClr val="tx1"/>
                </a:solidFill>
                <a:ea typeface="Times New Roman" charset="0"/>
                <a:cs typeface="Times New Roman" charset="0"/>
              </a:rPr>
              <a:t> </a:t>
            </a:r>
            <a:r>
              <a:rPr lang="en-GB" altLang="en-US" sz="2400" b="1">
                <a:solidFill>
                  <a:schemeClr val="tx1"/>
                </a:solidFill>
                <a:ea typeface="Times New Roman" charset="0"/>
                <a:cs typeface="Times New Roman" charset="0"/>
              </a:rPr>
              <a:t>Pattern:</a:t>
            </a:r>
            <a:r>
              <a:rPr lang="en-GB" altLang="en-US" sz="2400">
                <a:solidFill>
                  <a:schemeClr val="tx1"/>
                </a:solidFill>
                <a:ea typeface="Times New Roman" charset="0"/>
                <a:cs typeface="Times New Roman" charset="0"/>
              </a:rPr>
              <a:t> to match with user input</a:t>
            </a:r>
          </a:p>
          <a:p>
            <a:pPr lvl="3" algn="just" eaLnBrk="1" hangingPunct="1">
              <a:spcBef>
                <a:spcPct val="50000"/>
              </a:spcBef>
              <a:buClr>
                <a:srgbClr val="008000"/>
              </a:buClr>
              <a:buFont typeface="Wingdings" charset="2"/>
              <a:buChar char="Ø"/>
            </a:pPr>
            <a:r>
              <a:rPr lang="en-GB" altLang="en-US" sz="2400">
                <a:solidFill>
                  <a:schemeClr val="tx1"/>
                </a:solidFill>
                <a:ea typeface="Times New Roman" charset="0"/>
                <a:cs typeface="Times New Roman" charset="0"/>
              </a:rPr>
              <a:t> </a:t>
            </a:r>
            <a:r>
              <a:rPr lang="en-GB" altLang="en-US" sz="2400" b="1">
                <a:solidFill>
                  <a:schemeClr val="tx1"/>
                </a:solidFill>
                <a:ea typeface="Times New Roman" charset="0"/>
                <a:cs typeface="Times New Roman" charset="0"/>
              </a:rPr>
              <a:t>Template:</a:t>
            </a:r>
            <a:r>
              <a:rPr lang="en-GB" altLang="en-US" sz="2400">
                <a:solidFill>
                  <a:schemeClr val="tx1"/>
                </a:solidFill>
                <a:ea typeface="Times New Roman" charset="0"/>
                <a:cs typeface="Times New Roman" charset="0"/>
              </a:rPr>
              <a:t> represents ALICE output</a:t>
            </a:r>
          </a:p>
          <a:p>
            <a:pPr algn="just" eaLnBrk="1" hangingPunct="1">
              <a:spcBef>
                <a:spcPct val="50000"/>
              </a:spcBef>
              <a:buClr>
                <a:srgbClr val="008000"/>
              </a:buClr>
              <a:buFont typeface="Wingdings" charset="2"/>
              <a:buNone/>
            </a:pPr>
            <a:endParaRPr lang="en-GB" altLang="en-US" sz="2400">
              <a:solidFill>
                <a:schemeClr val="tx1"/>
              </a:solidFill>
              <a:ea typeface="Times New Roman" charset="0"/>
              <a:cs typeface="Times New Roman" charset="0"/>
            </a:endParaRPr>
          </a:p>
          <a:p>
            <a:pPr algn="just" eaLnBrk="1" hangingPunct="1">
              <a:spcBef>
                <a:spcPct val="50000"/>
              </a:spcBef>
              <a:buClr>
                <a:srgbClr val="008000"/>
              </a:buClr>
              <a:buFont typeface="Wingdings" charset="2"/>
              <a:buNone/>
            </a:pPr>
            <a:r>
              <a:rPr lang="en-GB" altLang="en-US" sz="2400">
                <a:solidFill>
                  <a:schemeClr val="tx1"/>
                </a:solidFill>
                <a:ea typeface="Times New Roman" charset="0"/>
                <a:cs typeface="Times New Roman" charset="0"/>
              </a:rPr>
              <a:t>Patterns can match parts of input: “divide and conquer”</a:t>
            </a:r>
          </a:p>
          <a:p>
            <a:pPr algn="just" eaLnBrk="1" hangingPunct="1">
              <a:spcBef>
                <a:spcPct val="50000"/>
              </a:spcBef>
              <a:buClr>
                <a:srgbClr val="FF99FF"/>
              </a:buClr>
              <a:buFont typeface="Wingdings" charset="2"/>
              <a:buChar char="Ø"/>
            </a:pPr>
            <a:endParaRPr lang="en-GB" altLang="en-US" sz="2400">
              <a:solidFill>
                <a:schemeClr val="tx1"/>
              </a:solidFill>
              <a:ea typeface="Times New Roman" charset="0"/>
              <a:cs typeface="Times New Roman" charset="0"/>
            </a:endParaRPr>
          </a:p>
        </p:txBody>
      </p:sp>
    </p:spTree>
    <p:extLst>
      <p:ext uri="{BB962C8B-B14F-4D97-AF65-F5344CB8AC3E}">
        <p14:creationId xmlns:p14="http://schemas.microsoft.com/office/powerpoint/2010/main" val="14397993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1400">
                <a:solidFill>
                  <a:schemeClr val="bg1"/>
                </a:solidFill>
                <a:latin typeface="Arial" charset="0"/>
              </a:defRPr>
            </a:lvl1pPr>
            <a:lvl2pPr marL="742950" indent="-285750" defTabSz="762000">
              <a:defRPr sz="1400">
                <a:solidFill>
                  <a:schemeClr val="bg1"/>
                </a:solidFill>
                <a:latin typeface="Arial" charset="0"/>
              </a:defRPr>
            </a:lvl2pPr>
            <a:lvl3pPr marL="1143000" indent="-228600" defTabSz="762000">
              <a:defRPr sz="1400">
                <a:solidFill>
                  <a:schemeClr val="bg1"/>
                </a:solidFill>
                <a:latin typeface="Arial" charset="0"/>
              </a:defRPr>
            </a:lvl3pPr>
            <a:lvl4pPr marL="1600200" indent="-228600" defTabSz="762000">
              <a:defRPr sz="1400">
                <a:solidFill>
                  <a:schemeClr val="bg1"/>
                </a:solidFill>
                <a:latin typeface="Arial" charset="0"/>
              </a:defRPr>
            </a:lvl4pPr>
            <a:lvl5pPr marL="2057400" indent="-228600" defTabSz="762000">
              <a:defRPr sz="1400">
                <a:solidFill>
                  <a:schemeClr val="bg1"/>
                </a:solidFill>
                <a:latin typeface="Arial" charset="0"/>
              </a:defRPr>
            </a:lvl5pPr>
            <a:lvl6pPr marL="2514600" indent="-228600" defTabSz="762000" eaLnBrk="0" fontAlgn="base" hangingPunct="0">
              <a:spcBef>
                <a:spcPct val="0"/>
              </a:spcBef>
              <a:spcAft>
                <a:spcPct val="0"/>
              </a:spcAft>
              <a:defRPr sz="1400">
                <a:solidFill>
                  <a:schemeClr val="bg1"/>
                </a:solidFill>
                <a:latin typeface="Arial" charset="0"/>
              </a:defRPr>
            </a:lvl6pPr>
            <a:lvl7pPr marL="2971800" indent="-228600" defTabSz="762000" eaLnBrk="0" fontAlgn="base" hangingPunct="0">
              <a:spcBef>
                <a:spcPct val="0"/>
              </a:spcBef>
              <a:spcAft>
                <a:spcPct val="0"/>
              </a:spcAft>
              <a:defRPr sz="1400">
                <a:solidFill>
                  <a:schemeClr val="bg1"/>
                </a:solidFill>
                <a:latin typeface="Arial" charset="0"/>
              </a:defRPr>
            </a:lvl7pPr>
            <a:lvl8pPr marL="3429000" indent="-228600" defTabSz="762000" eaLnBrk="0" fontAlgn="base" hangingPunct="0">
              <a:spcBef>
                <a:spcPct val="0"/>
              </a:spcBef>
              <a:spcAft>
                <a:spcPct val="0"/>
              </a:spcAft>
              <a:defRPr sz="1400">
                <a:solidFill>
                  <a:schemeClr val="bg1"/>
                </a:solidFill>
                <a:latin typeface="Arial" charset="0"/>
              </a:defRPr>
            </a:lvl8pPr>
            <a:lvl9pPr marL="3886200" indent="-228600" defTabSz="762000" eaLnBrk="0" fontAlgn="base" hangingPunct="0">
              <a:spcBef>
                <a:spcPct val="0"/>
              </a:spcBef>
              <a:spcAft>
                <a:spcPct val="0"/>
              </a:spcAft>
              <a:defRPr sz="1400">
                <a:solidFill>
                  <a:schemeClr val="bg1"/>
                </a:solidFill>
                <a:latin typeface="Arial" charset="0"/>
              </a:defRPr>
            </a:lvl9pPr>
          </a:lstStyle>
          <a:p>
            <a:fld id="{F498379E-DF49-7941-9969-E80BEE493590}" type="slidenum">
              <a:rPr lang="ar-SA" altLang="en-US">
                <a:solidFill>
                  <a:schemeClr val="tx1"/>
                </a:solidFill>
                <a:latin typeface="Times New Roman" charset="0"/>
              </a:rPr>
              <a:pPr/>
              <a:t>32</a:t>
            </a:fld>
            <a:endParaRPr lang="en-US" altLang="en-US">
              <a:solidFill>
                <a:schemeClr val="tx1"/>
              </a:solidFill>
              <a:latin typeface="Times New Roman" charset="0"/>
            </a:endParaRPr>
          </a:p>
        </p:txBody>
      </p:sp>
      <p:sp>
        <p:nvSpPr>
          <p:cNvPr id="8195" name="Text Box 2"/>
          <p:cNvSpPr txBox="1">
            <a:spLocks noChangeArrowheads="1"/>
          </p:cNvSpPr>
          <p:nvPr/>
        </p:nvSpPr>
        <p:spPr bwMode="auto">
          <a:xfrm>
            <a:off x="1752600" y="152401"/>
            <a:ext cx="86106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bg1"/>
                </a:solidFill>
                <a:latin typeface="Arial" charset="0"/>
              </a:defRPr>
            </a:lvl1pPr>
            <a:lvl2pPr marL="742950" indent="-285750">
              <a:defRPr sz="1400">
                <a:solidFill>
                  <a:schemeClr val="bg1"/>
                </a:solidFill>
                <a:latin typeface="Arial" charset="0"/>
              </a:defRPr>
            </a:lvl2pPr>
            <a:lvl3pPr marL="1143000" indent="-228600">
              <a:defRPr sz="1400">
                <a:solidFill>
                  <a:schemeClr val="bg1"/>
                </a:solidFill>
                <a:latin typeface="Arial" charset="0"/>
              </a:defRPr>
            </a:lvl3pPr>
            <a:lvl4pPr marL="1600200" indent="-228600">
              <a:defRPr sz="1400">
                <a:solidFill>
                  <a:schemeClr val="bg1"/>
                </a:solidFill>
                <a:latin typeface="Arial" charset="0"/>
              </a:defRPr>
            </a:lvl4pPr>
            <a:lvl5pPr marL="2057400" indent="-228600">
              <a:defRPr sz="1400">
                <a:solidFill>
                  <a:schemeClr val="bg1"/>
                </a:solidFill>
                <a:latin typeface="Arial" charset="0"/>
              </a:defRPr>
            </a:lvl5pPr>
            <a:lvl6pPr marL="2514600" indent="-228600" eaLnBrk="0" fontAlgn="base" hangingPunct="0">
              <a:spcBef>
                <a:spcPct val="0"/>
              </a:spcBef>
              <a:spcAft>
                <a:spcPct val="0"/>
              </a:spcAft>
              <a:defRPr sz="1400">
                <a:solidFill>
                  <a:schemeClr val="bg1"/>
                </a:solidFill>
                <a:latin typeface="Arial" charset="0"/>
              </a:defRPr>
            </a:lvl6pPr>
            <a:lvl7pPr marL="2971800" indent="-228600" eaLnBrk="0" fontAlgn="base" hangingPunct="0">
              <a:spcBef>
                <a:spcPct val="0"/>
              </a:spcBef>
              <a:spcAft>
                <a:spcPct val="0"/>
              </a:spcAft>
              <a:defRPr sz="1400">
                <a:solidFill>
                  <a:schemeClr val="bg1"/>
                </a:solidFill>
                <a:latin typeface="Arial" charset="0"/>
              </a:defRPr>
            </a:lvl7pPr>
            <a:lvl8pPr marL="3429000" indent="-228600" eaLnBrk="0" fontAlgn="base" hangingPunct="0">
              <a:spcBef>
                <a:spcPct val="0"/>
              </a:spcBef>
              <a:spcAft>
                <a:spcPct val="0"/>
              </a:spcAft>
              <a:defRPr sz="1400">
                <a:solidFill>
                  <a:schemeClr val="bg1"/>
                </a:solidFill>
                <a:latin typeface="Arial" charset="0"/>
              </a:defRPr>
            </a:lvl8pPr>
            <a:lvl9pPr marL="3886200" indent="-228600" eaLnBrk="0" fontAlgn="base" hangingPunct="0">
              <a:spcBef>
                <a:spcPct val="0"/>
              </a:spcBef>
              <a:spcAft>
                <a:spcPct val="0"/>
              </a:spcAft>
              <a:defRPr sz="1400">
                <a:solidFill>
                  <a:schemeClr val="bg1"/>
                </a:solidFill>
                <a:latin typeface="Arial" charset="0"/>
              </a:defRPr>
            </a:lvl9pPr>
          </a:lstStyle>
          <a:p>
            <a:pPr algn="just" eaLnBrk="1" hangingPunct="1">
              <a:spcBef>
                <a:spcPct val="50000"/>
              </a:spcBef>
            </a:pPr>
            <a:r>
              <a:rPr lang="en-GB" altLang="en-US" sz="2400" b="1" u="sng">
                <a:solidFill>
                  <a:schemeClr val="tx1"/>
                </a:solidFill>
                <a:ea typeface="Times New Roman" charset="0"/>
                <a:cs typeface="Times New Roman" charset="0"/>
              </a:rPr>
              <a:t>The AIML Format </a:t>
            </a:r>
          </a:p>
          <a:p>
            <a:pPr algn="just" eaLnBrk="1" hangingPunct="1">
              <a:spcBef>
                <a:spcPct val="50000"/>
              </a:spcBef>
            </a:pPr>
            <a:endParaRPr lang="en-GB" altLang="en-US" sz="2400" b="1" u="sng">
              <a:solidFill>
                <a:schemeClr val="tx1"/>
              </a:solidFill>
              <a:ea typeface="Times New Roman" charset="0"/>
              <a:cs typeface="Times New Roman" charset="0"/>
            </a:endParaRPr>
          </a:p>
          <a:p>
            <a:pPr eaLnBrk="1" hangingPunct="1">
              <a:spcBef>
                <a:spcPct val="50000"/>
              </a:spcBef>
            </a:pPr>
            <a:r>
              <a:rPr lang="en-GB" altLang="en-US" sz="2400" b="1">
                <a:solidFill>
                  <a:srgbClr val="0066CC"/>
                </a:solidFill>
                <a:ea typeface="Times New Roman" charset="0"/>
                <a:cs typeface="Times New Roman" charset="0"/>
              </a:rPr>
              <a:t>&lt;</a:t>
            </a:r>
            <a:r>
              <a:rPr lang="en-GB" altLang="en-US" sz="2400">
                <a:solidFill>
                  <a:srgbClr val="0066CC"/>
                </a:solidFill>
                <a:ea typeface="Times New Roman" charset="0"/>
                <a:cs typeface="Times New Roman" charset="0"/>
              </a:rPr>
              <a:t> </a:t>
            </a:r>
            <a:r>
              <a:rPr lang="en-GB" altLang="en-US" sz="2400" b="1">
                <a:solidFill>
                  <a:srgbClr val="0066CC"/>
                </a:solidFill>
                <a:ea typeface="Times New Roman" charset="0"/>
                <a:cs typeface="Times New Roman" charset="0"/>
              </a:rPr>
              <a:t>aiml version=”1.0” &gt;</a:t>
            </a:r>
          </a:p>
          <a:p>
            <a:pPr eaLnBrk="1" hangingPunct="1">
              <a:spcBef>
                <a:spcPct val="50000"/>
              </a:spcBef>
            </a:pPr>
            <a:r>
              <a:rPr lang="en-GB" altLang="en-US" sz="2400" b="1">
                <a:solidFill>
                  <a:schemeClr val="tx1"/>
                </a:solidFill>
                <a:ea typeface="Times New Roman" charset="0"/>
                <a:cs typeface="Times New Roman" charset="0"/>
              </a:rPr>
              <a:t>&lt; topic name=” the topic” &gt;</a:t>
            </a:r>
          </a:p>
          <a:p>
            <a:pPr eaLnBrk="1" hangingPunct="1">
              <a:spcBef>
                <a:spcPct val="50000"/>
              </a:spcBef>
            </a:pPr>
            <a:r>
              <a:rPr lang="en-GB" altLang="en-US" sz="2400" b="1">
                <a:solidFill>
                  <a:srgbClr val="CC0066"/>
                </a:solidFill>
                <a:ea typeface="Times New Roman" charset="0"/>
                <a:cs typeface="Times New Roman" charset="0"/>
              </a:rPr>
              <a:t>&lt;category&gt;</a:t>
            </a:r>
          </a:p>
          <a:p>
            <a:pPr eaLnBrk="1" hangingPunct="1">
              <a:spcBef>
                <a:spcPct val="50000"/>
              </a:spcBef>
            </a:pPr>
            <a:r>
              <a:rPr lang="en-GB" altLang="en-US" sz="2400" b="1">
                <a:solidFill>
                  <a:schemeClr val="tx1"/>
                </a:solidFill>
                <a:ea typeface="Times New Roman" charset="0"/>
                <a:cs typeface="Times New Roman" charset="0"/>
              </a:rPr>
              <a:t>   </a:t>
            </a:r>
            <a:r>
              <a:rPr lang="en-GB" altLang="en-US" sz="2400" b="1">
                <a:solidFill>
                  <a:srgbClr val="008000"/>
                </a:solidFill>
                <a:ea typeface="Times New Roman" charset="0"/>
                <a:cs typeface="Times New Roman" charset="0"/>
              </a:rPr>
              <a:t>&lt;pattern&gt;</a:t>
            </a:r>
            <a:r>
              <a:rPr lang="en-GB" altLang="en-US" sz="2400" b="1">
                <a:solidFill>
                  <a:schemeClr val="tx1"/>
                </a:solidFill>
                <a:ea typeface="Times New Roman" charset="0"/>
                <a:cs typeface="Times New Roman" charset="0"/>
              </a:rPr>
              <a:t>PATTERN</a:t>
            </a:r>
            <a:r>
              <a:rPr lang="en-GB" altLang="en-US" sz="2400" b="1">
                <a:solidFill>
                  <a:srgbClr val="008000"/>
                </a:solidFill>
                <a:ea typeface="Times New Roman" charset="0"/>
                <a:cs typeface="Times New Roman" charset="0"/>
              </a:rPr>
              <a:t>&lt;/pattern&gt;</a:t>
            </a:r>
            <a:r>
              <a:rPr lang="en-GB" altLang="en-US" sz="2400" b="1">
                <a:solidFill>
                  <a:schemeClr val="tx1"/>
                </a:solidFill>
                <a:ea typeface="Times New Roman" charset="0"/>
                <a:cs typeface="Times New Roman" charset="0"/>
              </a:rPr>
              <a:t> </a:t>
            </a:r>
          </a:p>
          <a:p>
            <a:pPr eaLnBrk="1" hangingPunct="1">
              <a:spcBef>
                <a:spcPct val="50000"/>
              </a:spcBef>
            </a:pPr>
            <a:r>
              <a:rPr lang="en-GB" altLang="en-US" sz="2400" b="1">
                <a:solidFill>
                  <a:schemeClr val="tx1"/>
                </a:solidFill>
                <a:ea typeface="Times New Roman" charset="0"/>
                <a:cs typeface="Times New Roman" charset="0"/>
              </a:rPr>
              <a:t>   </a:t>
            </a:r>
          </a:p>
          <a:p>
            <a:pPr eaLnBrk="1" hangingPunct="1">
              <a:spcBef>
                <a:spcPct val="50000"/>
              </a:spcBef>
            </a:pPr>
            <a:r>
              <a:rPr lang="en-GB" altLang="en-US" sz="2400" b="1">
                <a:solidFill>
                  <a:schemeClr val="tx1"/>
                </a:solidFill>
                <a:ea typeface="Times New Roman" charset="0"/>
                <a:cs typeface="Times New Roman" charset="0"/>
              </a:rPr>
              <a:t>   </a:t>
            </a:r>
            <a:r>
              <a:rPr lang="en-GB" altLang="en-US" sz="2400" b="1">
                <a:solidFill>
                  <a:srgbClr val="008000"/>
                </a:solidFill>
                <a:ea typeface="Times New Roman" charset="0"/>
                <a:cs typeface="Times New Roman" charset="0"/>
              </a:rPr>
              <a:t>&lt;template&gt;</a:t>
            </a:r>
            <a:r>
              <a:rPr lang="en-GB" altLang="en-US" sz="2400" b="1">
                <a:solidFill>
                  <a:schemeClr val="tx1"/>
                </a:solidFill>
                <a:ea typeface="Times New Roman" charset="0"/>
                <a:cs typeface="Times New Roman" charset="0"/>
              </a:rPr>
              <a:t>Template</a:t>
            </a:r>
            <a:r>
              <a:rPr lang="en-GB" altLang="en-US" sz="2400" b="1">
                <a:solidFill>
                  <a:srgbClr val="008000"/>
                </a:solidFill>
                <a:ea typeface="Times New Roman" charset="0"/>
                <a:cs typeface="Times New Roman" charset="0"/>
              </a:rPr>
              <a:t>&lt;/template&gt;</a:t>
            </a:r>
          </a:p>
          <a:p>
            <a:pPr eaLnBrk="1" hangingPunct="1">
              <a:spcBef>
                <a:spcPct val="50000"/>
              </a:spcBef>
            </a:pPr>
            <a:r>
              <a:rPr lang="en-GB" altLang="en-US" sz="2400" b="1">
                <a:solidFill>
                  <a:srgbClr val="CC0066"/>
                </a:solidFill>
                <a:ea typeface="Times New Roman" charset="0"/>
                <a:cs typeface="Times New Roman" charset="0"/>
              </a:rPr>
              <a:t>&lt;/category&gt;</a:t>
            </a:r>
          </a:p>
          <a:p>
            <a:pPr eaLnBrk="1" hangingPunct="1">
              <a:spcBef>
                <a:spcPct val="50000"/>
              </a:spcBef>
            </a:pPr>
            <a:r>
              <a:rPr lang="en-GB" altLang="en-US" sz="2400" b="1">
                <a:solidFill>
                  <a:schemeClr val="tx1"/>
                </a:solidFill>
                <a:ea typeface="Times New Roman" charset="0"/>
                <a:cs typeface="Times New Roman" charset="0"/>
              </a:rPr>
              <a:t>    ..</a:t>
            </a:r>
          </a:p>
          <a:p>
            <a:pPr eaLnBrk="1" hangingPunct="1">
              <a:spcBef>
                <a:spcPct val="50000"/>
              </a:spcBef>
            </a:pPr>
            <a:r>
              <a:rPr lang="en-GB" altLang="en-US" sz="2400" b="1">
                <a:solidFill>
                  <a:schemeClr val="tx1"/>
                </a:solidFill>
                <a:ea typeface="Times New Roman" charset="0"/>
                <a:cs typeface="Times New Roman" charset="0"/>
              </a:rPr>
              <a:t>&lt;/topic&gt;</a:t>
            </a:r>
          </a:p>
          <a:p>
            <a:pPr eaLnBrk="1" hangingPunct="1">
              <a:spcBef>
                <a:spcPct val="50000"/>
              </a:spcBef>
            </a:pPr>
            <a:r>
              <a:rPr lang="en-GB" altLang="en-US" sz="2400" b="1">
                <a:solidFill>
                  <a:srgbClr val="0066CC"/>
                </a:solidFill>
                <a:ea typeface="Times New Roman" charset="0"/>
                <a:cs typeface="Times New Roman" charset="0"/>
              </a:rPr>
              <a:t>&lt;/aiml&gt;</a:t>
            </a:r>
            <a:endParaRPr lang="en-GB" altLang="en-US" sz="2400">
              <a:solidFill>
                <a:srgbClr val="0066CC"/>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8615040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1400">
                <a:solidFill>
                  <a:schemeClr val="bg1"/>
                </a:solidFill>
                <a:latin typeface="Arial" charset="0"/>
              </a:defRPr>
            </a:lvl1pPr>
            <a:lvl2pPr marL="742950" indent="-285750" defTabSz="762000">
              <a:defRPr sz="1400">
                <a:solidFill>
                  <a:schemeClr val="bg1"/>
                </a:solidFill>
                <a:latin typeface="Arial" charset="0"/>
              </a:defRPr>
            </a:lvl2pPr>
            <a:lvl3pPr marL="1143000" indent="-228600" defTabSz="762000">
              <a:defRPr sz="1400">
                <a:solidFill>
                  <a:schemeClr val="bg1"/>
                </a:solidFill>
                <a:latin typeface="Arial" charset="0"/>
              </a:defRPr>
            </a:lvl3pPr>
            <a:lvl4pPr marL="1600200" indent="-228600" defTabSz="762000">
              <a:defRPr sz="1400">
                <a:solidFill>
                  <a:schemeClr val="bg1"/>
                </a:solidFill>
                <a:latin typeface="Arial" charset="0"/>
              </a:defRPr>
            </a:lvl4pPr>
            <a:lvl5pPr marL="2057400" indent="-228600" defTabSz="762000">
              <a:defRPr sz="1400">
                <a:solidFill>
                  <a:schemeClr val="bg1"/>
                </a:solidFill>
                <a:latin typeface="Arial" charset="0"/>
              </a:defRPr>
            </a:lvl5pPr>
            <a:lvl6pPr marL="2514600" indent="-228600" defTabSz="762000" eaLnBrk="0" fontAlgn="base" hangingPunct="0">
              <a:spcBef>
                <a:spcPct val="0"/>
              </a:spcBef>
              <a:spcAft>
                <a:spcPct val="0"/>
              </a:spcAft>
              <a:defRPr sz="1400">
                <a:solidFill>
                  <a:schemeClr val="bg1"/>
                </a:solidFill>
                <a:latin typeface="Arial" charset="0"/>
              </a:defRPr>
            </a:lvl6pPr>
            <a:lvl7pPr marL="2971800" indent="-228600" defTabSz="762000" eaLnBrk="0" fontAlgn="base" hangingPunct="0">
              <a:spcBef>
                <a:spcPct val="0"/>
              </a:spcBef>
              <a:spcAft>
                <a:spcPct val="0"/>
              </a:spcAft>
              <a:defRPr sz="1400">
                <a:solidFill>
                  <a:schemeClr val="bg1"/>
                </a:solidFill>
                <a:latin typeface="Arial" charset="0"/>
              </a:defRPr>
            </a:lvl7pPr>
            <a:lvl8pPr marL="3429000" indent="-228600" defTabSz="762000" eaLnBrk="0" fontAlgn="base" hangingPunct="0">
              <a:spcBef>
                <a:spcPct val="0"/>
              </a:spcBef>
              <a:spcAft>
                <a:spcPct val="0"/>
              </a:spcAft>
              <a:defRPr sz="1400">
                <a:solidFill>
                  <a:schemeClr val="bg1"/>
                </a:solidFill>
                <a:latin typeface="Arial" charset="0"/>
              </a:defRPr>
            </a:lvl8pPr>
            <a:lvl9pPr marL="3886200" indent="-228600" defTabSz="762000" eaLnBrk="0" fontAlgn="base" hangingPunct="0">
              <a:spcBef>
                <a:spcPct val="0"/>
              </a:spcBef>
              <a:spcAft>
                <a:spcPct val="0"/>
              </a:spcAft>
              <a:defRPr sz="1400">
                <a:solidFill>
                  <a:schemeClr val="bg1"/>
                </a:solidFill>
                <a:latin typeface="Arial" charset="0"/>
              </a:defRPr>
            </a:lvl9pPr>
          </a:lstStyle>
          <a:p>
            <a:fld id="{FAA7A989-3A23-DC45-8BD5-2743750B1E63}" type="slidenum">
              <a:rPr lang="ar-SA" altLang="en-US">
                <a:solidFill>
                  <a:schemeClr val="tx1"/>
                </a:solidFill>
                <a:latin typeface="Times New Roman" charset="0"/>
              </a:rPr>
              <a:pPr/>
              <a:t>33</a:t>
            </a:fld>
            <a:endParaRPr lang="en-US" altLang="en-US">
              <a:solidFill>
                <a:schemeClr val="tx1"/>
              </a:solidFill>
              <a:latin typeface="Times New Roman" charset="0"/>
            </a:endParaRPr>
          </a:p>
        </p:txBody>
      </p:sp>
      <p:sp>
        <p:nvSpPr>
          <p:cNvPr id="102402" name="Rectangle 2"/>
          <p:cNvSpPr>
            <a:spLocks noChangeArrowheads="1"/>
          </p:cNvSpPr>
          <p:nvPr/>
        </p:nvSpPr>
        <p:spPr bwMode="auto">
          <a:xfrm>
            <a:off x="3886201" y="304801"/>
            <a:ext cx="42211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1400">
                <a:solidFill>
                  <a:schemeClr val="bg1"/>
                </a:solidFill>
                <a:latin typeface="Arial" charset="0"/>
              </a:defRPr>
            </a:lvl1pPr>
            <a:lvl2pPr marL="742950" indent="-285750">
              <a:defRPr sz="1400">
                <a:solidFill>
                  <a:schemeClr val="bg1"/>
                </a:solidFill>
                <a:latin typeface="Arial" charset="0"/>
              </a:defRPr>
            </a:lvl2pPr>
            <a:lvl3pPr marL="1143000" indent="-228600">
              <a:defRPr sz="1400">
                <a:solidFill>
                  <a:schemeClr val="bg1"/>
                </a:solidFill>
                <a:latin typeface="Arial" charset="0"/>
              </a:defRPr>
            </a:lvl3pPr>
            <a:lvl4pPr marL="1600200" indent="-228600">
              <a:defRPr sz="1400">
                <a:solidFill>
                  <a:schemeClr val="bg1"/>
                </a:solidFill>
                <a:latin typeface="Arial" charset="0"/>
              </a:defRPr>
            </a:lvl4pPr>
            <a:lvl5pPr marL="2057400" indent="-228600">
              <a:defRPr sz="1400">
                <a:solidFill>
                  <a:schemeClr val="bg1"/>
                </a:solidFill>
                <a:latin typeface="Arial" charset="0"/>
              </a:defRPr>
            </a:lvl5pPr>
            <a:lvl6pPr marL="2514600" indent="-228600" eaLnBrk="0" fontAlgn="base" hangingPunct="0">
              <a:spcBef>
                <a:spcPct val="0"/>
              </a:spcBef>
              <a:spcAft>
                <a:spcPct val="0"/>
              </a:spcAft>
              <a:defRPr sz="1400">
                <a:solidFill>
                  <a:schemeClr val="bg1"/>
                </a:solidFill>
                <a:latin typeface="Arial" charset="0"/>
              </a:defRPr>
            </a:lvl6pPr>
            <a:lvl7pPr marL="2971800" indent="-228600" eaLnBrk="0" fontAlgn="base" hangingPunct="0">
              <a:spcBef>
                <a:spcPct val="0"/>
              </a:spcBef>
              <a:spcAft>
                <a:spcPct val="0"/>
              </a:spcAft>
              <a:defRPr sz="1400">
                <a:solidFill>
                  <a:schemeClr val="bg1"/>
                </a:solidFill>
                <a:latin typeface="Arial" charset="0"/>
              </a:defRPr>
            </a:lvl7pPr>
            <a:lvl8pPr marL="3429000" indent="-228600" eaLnBrk="0" fontAlgn="base" hangingPunct="0">
              <a:spcBef>
                <a:spcPct val="0"/>
              </a:spcBef>
              <a:spcAft>
                <a:spcPct val="0"/>
              </a:spcAft>
              <a:defRPr sz="1400">
                <a:solidFill>
                  <a:schemeClr val="bg1"/>
                </a:solidFill>
                <a:latin typeface="Arial" charset="0"/>
              </a:defRPr>
            </a:lvl8pPr>
            <a:lvl9pPr marL="3886200" indent="-228600" eaLnBrk="0" fontAlgn="base" hangingPunct="0">
              <a:spcBef>
                <a:spcPct val="0"/>
              </a:spcBef>
              <a:spcAft>
                <a:spcPct val="0"/>
              </a:spcAft>
              <a:defRPr sz="1400">
                <a:solidFill>
                  <a:schemeClr val="bg1"/>
                </a:solidFill>
                <a:latin typeface="Arial" charset="0"/>
              </a:defRPr>
            </a:lvl9pPr>
          </a:lstStyle>
          <a:p>
            <a:r>
              <a:rPr lang="en-US" altLang="en-US" sz="4000" b="1" i="1">
                <a:solidFill>
                  <a:schemeClr val="tx1"/>
                </a:solidFill>
              </a:rPr>
              <a:t>Human: Hello</a:t>
            </a:r>
          </a:p>
          <a:p>
            <a:r>
              <a:rPr lang="en-US" altLang="en-US" sz="4000" b="1">
                <a:solidFill>
                  <a:schemeClr val="tx1"/>
                </a:solidFill>
              </a:rPr>
              <a:t>ALICE:</a:t>
            </a:r>
            <a:r>
              <a:rPr lang="en-US" altLang="en-US" sz="4000" b="1" i="1">
                <a:solidFill>
                  <a:schemeClr val="tx1"/>
                </a:solidFill>
              </a:rPr>
              <a:t> Hi there!</a:t>
            </a:r>
            <a:r>
              <a:rPr lang="en-US" altLang="en-US" sz="4000">
                <a:solidFill>
                  <a:schemeClr val="tx1"/>
                </a:solidFill>
              </a:rPr>
              <a:t> </a:t>
            </a:r>
          </a:p>
        </p:txBody>
      </p:sp>
      <p:sp>
        <p:nvSpPr>
          <p:cNvPr id="9220" name="Text Box 3"/>
          <p:cNvSpPr txBox="1">
            <a:spLocks noChangeArrowheads="1"/>
          </p:cNvSpPr>
          <p:nvPr/>
        </p:nvSpPr>
        <p:spPr bwMode="auto">
          <a:xfrm>
            <a:off x="1828800" y="1524001"/>
            <a:ext cx="8534400"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a:solidFill>
                  <a:schemeClr val="bg1"/>
                </a:solidFill>
                <a:latin typeface="Arial" charset="0"/>
              </a:defRPr>
            </a:lvl1pPr>
            <a:lvl2pPr>
              <a:defRPr sz="1400">
                <a:solidFill>
                  <a:schemeClr val="bg1"/>
                </a:solidFill>
                <a:latin typeface="Arial" charset="0"/>
              </a:defRPr>
            </a:lvl2pPr>
            <a:lvl3pPr marL="1143000" indent="-228600">
              <a:defRPr sz="1400">
                <a:solidFill>
                  <a:schemeClr val="bg1"/>
                </a:solidFill>
                <a:latin typeface="Arial" charset="0"/>
              </a:defRPr>
            </a:lvl3pPr>
            <a:lvl4pPr marL="1600200" indent="-228600">
              <a:defRPr sz="1400">
                <a:solidFill>
                  <a:schemeClr val="bg1"/>
                </a:solidFill>
                <a:latin typeface="Arial" charset="0"/>
              </a:defRPr>
            </a:lvl4pPr>
            <a:lvl5pPr>
              <a:defRPr sz="1400">
                <a:solidFill>
                  <a:schemeClr val="bg1"/>
                </a:solidFill>
                <a:latin typeface="Arial" charset="0"/>
              </a:defRPr>
            </a:lvl5pPr>
            <a:lvl6pPr eaLnBrk="0" fontAlgn="base" hangingPunct="0">
              <a:spcBef>
                <a:spcPct val="0"/>
              </a:spcBef>
              <a:spcAft>
                <a:spcPct val="0"/>
              </a:spcAft>
              <a:defRPr sz="1400">
                <a:solidFill>
                  <a:schemeClr val="bg1"/>
                </a:solidFill>
                <a:latin typeface="Arial" charset="0"/>
              </a:defRPr>
            </a:lvl6pPr>
            <a:lvl7pPr eaLnBrk="0" fontAlgn="base" hangingPunct="0">
              <a:spcBef>
                <a:spcPct val="0"/>
              </a:spcBef>
              <a:spcAft>
                <a:spcPct val="0"/>
              </a:spcAft>
              <a:defRPr sz="1400">
                <a:solidFill>
                  <a:schemeClr val="bg1"/>
                </a:solidFill>
                <a:latin typeface="Arial" charset="0"/>
              </a:defRPr>
            </a:lvl7pPr>
            <a:lvl8pPr eaLnBrk="0" fontAlgn="base" hangingPunct="0">
              <a:spcBef>
                <a:spcPct val="0"/>
              </a:spcBef>
              <a:spcAft>
                <a:spcPct val="0"/>
              </a:spcAft>
              <a:defRPr sz="1400">
                <a:solidFill>
                  <a:schemeClr val="bg1"/>
                </a:solidFill>
                <a:latin typeface="Arial" charset="0"/>
              </a:defRPr>
            </a:lvl8pPr>
            <a:lvl9pPr eaLnBrk="0" fontAlgn="base" hangingPunct="0">
              <a:spcBef>
                <a:spcPct val="0"/>
              </a:spcBef>
              <a:spcAft>
                <a:spcPct val="0"/>
              </a:spcAft>
              <a:defRPr sz="1400">
                <a:solidFill>
                  <a:schemeClr val="bg1"/>
                </a:solidFill>
                <a:latin typeface="Arial" charset="0"/>
              </a:defRPr>
            </a:lvl9pPr>
          </a:lstStyle>
          <a:p>
            <a:r>
              <a:rPr lang="en-US" altLang="en-US" sz="2800" b="1">
                <a:solidFill>
                  <a:schemeClr val="tx1"/>
                </a:solidFill>
              </a:rPr>
              <a:t>CATEGORIES</a:t>
            </a:r>
            <a:r>
              <a:rPr lang="en-US" altLang="en-US" sz="2400" b="1">
                <a:solidFill>
                  <a:schemeClr val="tx1"/>
                </a:solidFill>
              </a:rPr>
              <a:t>  (</a:t>
            </a:r>
            <a:r>
              <a:rPr lang="en-US" altLang="en-US" sz="2000" b="1">
                <a:solidFill>
                  <a:schemeClr val="tx1"/>
                </a:solidFill>
              </a:rPr>
              <a:t>Basic unit of knowledge)</a:t>
            </a:r>
          </a:p>
          <a:p>
            <a:pPr>
              <a:buFontTx/>
              <a:buChar char="•"/>
            </a:pPr>
            <a:endParaRPr lang="en-US" altLang="en-US" sz="2000" b="1">
              <a:solidFill>
                <a:schemeClr val="tx1"/>
              </a:solidFill>
            </a:endParaRPr>
          </a:p>
          <a:p>
            <a:pPr lvl="4"/>
            <a:r>
              <a:rPr lang="en-US" altLang="en-US" sz="2000">
                <a:solidFill>
                  <a:schemeClr val="tx1"/>
                </a:solidFill>
              </a:rPr>
              <a:t>&lt;category&gt;</a:t>
            </a:r>
            <a:br>
              <a:rPr lang="en-US" altLang="en-US" sz="2000">
                <a:solidFill>
                  <a:schemeClr val="tx1"/>
                </a:solidFill>
              </a:rPr>
            </a:br>
            <a:r>
              <a:rPr lang="en-US" altLang="en-US" sz="2000">
                <a:solidFill>
                  <a:schemeClr val="tx1"/>
                </a:solidFill>
              </a:rPr>
              <a:t>  &lt;pattern&gt;HELLO&lt;/pattern&gt;</a:t>
            </a:r>
            <a:br>
              <a:rPr lang="en-US" altLang="en-US" sz="2000">
                <a:solidFill>
                  <a:schemeClr val="tx1"/>
                </a:solidFill>
              </a:rPr>
            </a:br>
            <a:r>
              <a:rPr lang="en-US" altLang="en-US" sz="2000">
                <a:solidFill>
                  <a:schemeClr val="tx1"/>
                </a:solidFill>
              </a:rPr>
              <a:t>  &lt;template&gt;Hi there!&lt;/template&gt;</a:t>
            </a:r>
            <a:br>
              <a:rPr lang="en-US" altLang="en-US" sz="2000">
                <a:solidFill>
                  <a:schemeClr val="tx1"/>
                </a:solidFill>
              </a:rPr>
            </a:br>
            <a:r>
              <a:rPr lang="en-US" altLang="en-US" sz="2000">
                <a:solidFill>
                  <a:schemeClr val="tx1"/>
                </a:solidFill>
              </a:rPr>
              <a:t>&lt;/category&gt; </a:t>
            </a:r>
          </a:p>
          <a:p>
            <a:pPr>
              <a:buFontTx/>
              <a:buChar char="•"/>
            </a:pPr>
            <a:endParaRPr lang="en-US" altLang="en-US" sz="2000" b="1">
              <a:solidFill>
                <a:schemeClr val="tx1"/>
              </a:solidFill>
            </a:endParaRPr>
          </a:p>
          <a:p>
            <a:pPr>
              <a:buFontTx/>
              <a:buChar char="•"/>
            </a:pPr>
            <a:r>
              <a:rPr lang="en-US" altLang="en-US" sz="2000" b="1">
                <a:solidFill>
                  <a:schemeClr val="tx1"/>
                </a:solidFill>
              </a:rPr>
              <a:t>Consists of: Input Question, Output Answer, [Context]</a:t>
            </a:r>
          </a:p>
          <a:p>
            <a:pPr lvl="1">
              <a:buFontTx/>
              <a:buChar char="•"/>
            </a:pPr>
            <a:r>
              <a:rPr lang="en-US" altLang="en-US" sz="2000">
                <a:solidFill>
                  <a:schemeClr val="tx1"/>
                </a:solidFill>
              </a:rPr>
              <a:t>Pattern = Initial question (a.k.a. “Stimulus”)</a:t>
            </a:r>
          </a:p>
          <a:p>
            <a:pPr lvl="1">
              <a:buFontTx/>
              <a:buChar char="•"/>
            </a:pPr>
            <a:r>
              <a:rPr lang="en-US" altLang="en-US" sz="2000">
                <a:solidFill>
                  <a:schemeClr val="tx1"/>
                </a:solidFill>
              </a:rPr>
              <a:t>Template = Answer (a.k.a. “Response”)</a:t>
            </a:r>
          </a:p>
          <a:p>
            <a:pPr lvl="1">
              <a:buFontTx/>
              <a:buChar char="•"/>
            </a:pPr>
            <a:r>
              <a:rPr lang="en-US" altLang="en-US" sz="2000">
                <a:solidFill>
                  <a:schemeClr val="tx1"/>
                </a:solidFill>
              </a:rPr>
              <a:t>Context = Optional, “that” or “topic”</a:t>
            </a:r>
          </a:p>
          <a:p>
            <a:pPr>
              <a:buFontTx/>
              <a:buChar char="•"/>
            </a:pPr>
            <a:endParaRPr lang="en-US" altLang="en-US" sz="2000">
              <a:solidFill>
                <a:schemeClr val="tx1"/>
              </a:solidFill>
            </a:endParaRPr>
          </a:p>
          <a:p>
            <a:pPr>
              <a:buFontTx/>
              <a:buChar char="•"/>
            </a:pPr>
            <a:r>
              <a:rPr lang="en-US" altLang="en-US" sz="2000" b="1">
                <a:solidFill>
                  <a:schemeClr val="tx1"/>
                </a:solidFill>
              </a:rPr>
              <a:t>Consists only of words, spaces and wildcards _ and *</a:t>
            </a:r>
          </a:p>
          <a:p>
            <a:pPr lvl="1">
              <a:buFontTx/>
              <a:buChar char="•"/>
            </a:pPr>
            <a:r>
              <a:rPr lang="en-US" altLang="en-US" sz="2000">
                <a:solidFill>
                  <a:schemeClr val="tx1"/>
                </a:solidFill>
              </a:rPr>
              <a:t>Words have letters and/or numerals, space separated</a:t>
            </a:r>
          </a:p>
          <a:p>
            <a:pPr lvl="1">
              <a:buFontTx/>
              <a:buChar char="•"/>
            </a:pPr>
            <a:r>
              <a:rPr lang="en-US" altLang="en-US" sz="2000">
                <a:solidFill>
                  <a:schemeClr val="tx1"/>
                </a:solidFill>
              </a:rPr>
              <a:t>Case insensitive</a:t>
            </a:r>
            <a:endParaRPr lang="en-US" altLang="en-US" sz="1600">
              <a:solidFill>
                <a:schemeClr val="tx1"/>
              </a:solidFill>
            </a:endParaRPr>
          </a:p>
        </p:txBody>
      </p:sp>
    </p:spTree>
    <p:extLst>
      <p:ext uri="{BB962C8B-B14F-4D97-AF65-F5344CB8AC3E}">
        <p14:creationId xmlns:p14="http://schemas.microsoft.com/office/powerpoint/2010/main" val="9641900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0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0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1400">
                <a:solidFill>
                  <a:schemeClr val="bg1"/>
                </a:solidFill>
                <a:latin typeface="Arial" charset="0"/>
              </a:defRPr>
            </a:lvl1pPr>
            <a:lvl2pPr marL="742950" indent="-285750" defTabSz="762000">
              <a:defRPr sz="1400">
                <a:solidFill>
                  <a:schemeClr val="bg1"/>
                </a:solidFill>
                <a:latin typeface="Arial" charset="0"/>
              </a:defRPr>
            </a:lvl2pPr>
            <a:lvl3pPr marL="1143000" indent="-228600" defTabSz="762000">
              <a:defRPr sz="1400">
                <a:solidFill>
                  <a:schemeClr val="bg1"/>
                </a:solidFill>
                <a:latin typeface="Arial" charset="0"/>
              </a:defRPr>
            </a:lvl3pPr>
            <a:lvl4pPr marL="1600200" indent="-228600" defTabSz="762000">
              <a:defRPr sz="1400">
                <a:solidFill>
                  <a:schemeClr val="bg1"/>
                </a:solidFill>
                <a:latin typeface="Arial" charset="0"/>
              </a:defRPr>
            </a:lvl4pPr>
            <a:lvl5pPr marL="2057400" indent="-228600" defTabSz="762000">
              <a:defRPr sz="1400">
                <a:solidFill>
                  <a:schemeClr val="bg1"/>
                </a:solidFill>
                <a:latin typeface="Arial" charset="0"/>
              </a:defRPr>
            </a:lvl5pPr>
            <a:lvl6pPr marL="2514600" indent="-228600" defTabSz="762000" eaLnBrk="0" fontAlgn="base" hangingPunct="0">
              <a:spcBef>
                <a:spcPct val="0"/>
              </a:spcBef>
              <a:spcAft>
                <a:spcPct val="0"/>
              </a:spcAft>
              <a:defRPr sz="1400">
                <a:solidFill>
                  <a:schemeClr val="bg1"/>
                </a:solidFill>
                <a:latin typeface="Arial" charset="0"/>
              </a:defRPr>
            </a:lvl6pPr>
            <a:lvl7pPr marL="2971800" indent="-228600" defTabSz="762000" eaLnBrk="0" fontAlgn="base" hangingPunct="0">
              <a:spcBef>
                <a:spcPct val="0"/>
              </a:spcBef>
              <a:spcAft>
                <a:spcPct val="0"/>
              </a:spcAft>
              <a:defRPr sz="1400">
                <a:solidFill>
                  <a:schemeClr val="bg1"/>
                </a:solidFill>
                <a:latin typeface="Arial" charset="0"/>
              </a:defRPr>
            </a:lvl7pPr>
            <a:lvl8pPr marL="3429000" indent="-228600" defTabSz="762000" eaLnBrk="0" fontAlgn="base" hangingPunct="0">
              <a:spcBef>
                <a:spcPct val="0"/>
              </a:spcBef>
              <a:spcAft>
                <a:spcPct val="0"/>
              </a:spcAft>
              <a:defRPr sz="1400">
                <a:solidFill>
                  <a:schemeClr val="bg1"/>
                </a:solidFill>
                <a:latin typeface="Arial" charset="0"/>
              </a:defRPr>
            </a:lvl8pPr>
            <a:lvl9pPr marL="3886200" indent="-228600" defTabSz="762000" eaLnBrk="0" fontAlgn="base" hangingPunct="0">
              <a:spcBef>
                <a:spcPct val="0"/>
              </a:spcBef>
              <a:spcAft>
                <a:spcPct val="0"/>
              </a:spcAft>
              <a:defRPr sz="1400">
                <a:solidFill>
                  <a:schemeClr val="bg1"/>
                </a:solidFill>
                <a:latin typeface="Arial" charset="0"/>
              </a:defRPr>
            </a:lvl9pPr>
          </a:lstStyle>
          <a:p>
            <a:fld id="{93F522C5-B136-B540-BE89-2482D8693C51}" type="slidenum">
              <a:rPr lang="ar-SA" altLang="en-US">
                <a:solidFill>
                  <a:schemeClr val="tx1"/>
                </a:solidFill>
                <a:latin typeface="Times New Roman" charset="0"/>
              </a:rPr>
              <a:pPr/>
              <a:t>34</a:t>
            </a:fld>
            <a:endParaRPr lang="en-US" altLang="en-US">
              <a:solidFill>
                <a:schemeClr val="tx1"/>
              </a:solidFill>
              <a:latin typeface="Times New Roman" charset="0"/>
            </a:endParaRPr>
          </a:p>
        </p:txBody>
      </p:sp>
      <p:sp>
        <p:nvSpPr>
          <p:cNvPr id="106498" name="Rectangle 2"/>
          <p:cNvSpPr>
            <a:spLocks noChangeArrowheads="1"/>
          </p:cNvSpPr>
          <p:nvPr/>
        </p:nvSpPr>
        <p:spPr bwMode="auto">
          <a:xfrm>
            <a:off x="2362201" y="143858"/>
            <a:ext cx="777417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1400">
                <a:solidFill>
                  <a:schemeClr val="bg1"/>
                </a:solidFill>
                <a:latin typeface="Arial" charset="0"/>
              </a:defRPr>
            </a:lvl1pPr>
            <a:lvl2pPr marL="742950" indent="-285750">
              <a:defRPr sz="1400">
                <a:solidFill>
                  <a:schemeClr val="bg1"/>
                </a:solidFill>
                <a:latin typeface="Arial" charset="0"/>
              </a:defRPr>
            </a:lvl2pPr>
            <a:lvl3pPr marL="1143000" indent="-228600">
              <a:defRPr sz="1400">
                <a:solidFill>
                  <a:schemeClr val="bg1"/>
                </a:solidFill>
                <a:latin typeface="Arial" charset="0"/>
              </a:defRPr>
            </a:lvl3pPr>
            <a:lvl4pPr marL="1600200" indent="-228600">
              <a:defRPr sz="1400">
                <a:solidFill>
                  <a:schemeClr val="bg1"/>
                </a:solidFill>
                <a:latin typeface="Arial" charset="0"/>
              </a:defRPr>
            </a:lvl4pPr>
            <a:lvl5pPr marL="2057400" indent="-228600">
              <a:defRPr sz="1400">
                <a:solidFill>
                  <a:schemeClr val="bg1"/>
                </a:solidFill>
                <a:latin typeface="Arial" charset="0"/>
              </a:defRPr>
            </a:lvl5pPr>
            <a:lvl6pPr marL="2514600" indent="-228600" eaLnBrk="0" fontAlgn="base" hangingPunct="0">
              <a:spcBef>
                <a:spcPct val="0"/>
              </a:spcBef>
              <a:spcAft>
                <a:spcPct val="0"/>
              </a:spcAft>
              <a:defRPr sz="1400">
                <a:solidFill>
                  <a:schemeClr val="bg1"/>
                </a:solidFill>
                <a:latin typeface="Arial" charset="0"/>
              </a:defRPr>
            </a:lvl6pPr>
            <a:lvl7pPr marL="2971800" indent="-228600" eaLnBrk="0" fontAlgn="base" hangingPunct="0">
              <a:spcBef>
                <a:spcPct val="0"/>
              </a:spcBef>
              <a:spcAft>
                <a:spcPct val="0"/>
              </a:spcAft>
              <a:defRPr sz="1400">
                <a:solidFill>
                  <a:schemeClr val="bg1"/>
                </a:solidFill>
                <a:latin typeface="Arial" charset="0"/>
              </a:defRPr>
            </a:lvl7pPr>
            <a:lvl8pPr marL="3429000" indent="-228600" eaLnBrk="0" fontAlgn="base" hangingPunct="0">
              <a:spcBef>
                <a:spcPct val="0"/>
              </a:spcBef>
              <a:spcAft>
                <a:spcPct val="0"/>
              </a:spcAft>
              <a:defRPr sz="1400">
                <a:solidFill>
                  <a:schemeClr val="bg1"/>
                </a:solidFill>
                <a:latin typeface="Arial" charset="0"/>
              </a:defRPr>
            </a:lvl8pPr>
            <a:lvl9pPr marL="3886200" indent="-228600" eaLnBrk="0" fontAlgn="base" hangingPunct="0">
              <a:spcBef>
                <a:spcPct val="0"/>
              </a:spcBef>
              <a:spcAft>
                <a:spcPct val="0"/>
              </a:spcAft>
              <a:defRPr sz="1400">
                <a:solidFill>
                  <a:schemeClr val="bg1"/>
                </a:solidFill>
                <a:latin typeface="Arial" charset="0"/>
              </a:defRPr>
            </a:lvl9pPr>
          </a:lstStyle>
          <a:p>
            <a:r>
              <a:rPr lang="en-US" altLang="en-US" sz="2400" b="1" i="1">
                <a:solidFill>
                  <a:schemeClr val="tx1"/>
                </a:solidFill>
              </a:rPr>
              <a:t>HUMAN: Do you have a manifesto?</a:t>
            </a:r>
          </a:p>
          <a:p>
            <a:r>
              <a:rPr lang="en-US" altLang="en-US" sz="2400" b="1" i="1">
                <a:solidFill>
                  <a:schemeClr val="tx1"/>
                </a:solidFill>
              </a:rPr>
              <a:t>ALICE: The Neo-Cyber-Positivist Manifesto:</a:t>
            </a:r>
            <a:br>
              <a:rPr lang="en-US" altLang="en-US" sz="2400" b="1" i="1">
                <a:solidFill>
                  <a:schemeClr val="tx1"/>
                </a:solidFill>
              </a:rPr>
            </a:br>
            <a:r>
              <a:rPr lang="en-US" altLang="en-US" sz="2400" b="1" i="1">
                <a:solidFill>
                  <a:schemeClr val="tx1"/>
                </a:solidFill>
              </a:rPr>
              <a:t>1. Language is dead.</a:t>
            </a:r>
            <a:br>
              <a:rPr lang="en-US" altLang="en-US" sz="2400" b="1" i="1">
                <a:solidFill>
                  <a:schemeClr val="tx1"/>
                </a:solidFill>
              </a:rPr>
            </a:br>
            <a:r>
              <a:rPr lang="en-US" altLang="en-US" sz="2400" b="1" i="1">
                <a:solidFill>
                  <a:schemeClr val="tx1"/>
                </a:solidFill>
              </a:rPr>
              <a:t>2. We are all automata who think they're self-aware.</a:t>
            </a:r>
            <a:r>
              <a:rPr lang="en-US" altLang="en-US" sz="2400" b="1">
                <a:solidFill>
                  <a:schemeClr val="tx1"/>
                </a:solidFill>
              </a:rPr>
              <a:t> </a:t>
            </a:r>
          </a:p>
        </p:txBody>
      </p:sp>
      <p:sp>
        <p:nvSpPr>
          <p:cNvPr id="11268" name="Text Box 3"/>
          <p:cNvSpPr txBox="1">
            <a:spLocks noChangeArrowheads="1"/>
          </p:cNvSpPr>
          <p:nvPr/>
        </p:nvSpPr>
        <p:spPr bwMode="auto">
          <a:xfrm>
            <a:off x="1905000" y="1905001"/>
            <a:ext cx="85344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a:solidFill>
                  <a:schemeClr val="bg1"/>
                </a:solidFill>
                <a:latin typeface="Arial" charset="0"/>
              </a:defRPr>
            </a:lvl1pPr>
            <a:lvl2pPr marL="742950" indent="-285750">
              <a:defRPr sz="1400">
                <a:solidFill>
                  <a:schemeClr val="bg1"/>
                </a:solidFill>
                <a:latin typeface="Arial" charset="0"/>
              </a:defRPr>
            </a:lvl2pPr>
            <a:lvl3pPr marL="1143000" indent="-228600">
              <a:defRPr sz="1400">
                <a:solidFill>
                  <a:schemeClr val="bg1"/>
                </a:solidFill>
                <a:latin typeface="Arial" charset="0"/>
              </a:defRPr>
            </a:lvl3pPr>
            <a:lvl4pPr marL="1600200" indent="-228600">
              <a:defRPr sz="1400">
                <a:solidFill>
                  <a:schemeClr val="bg1"/>
                </a:solidFill>
                <a:latin typeface="Arial" charset="0"/>
              </a:defRPr>
            </a:lvl4pPr>
            <a:lvl5pPr marL="2057400" indent="-228600">
              <a:defRPr sz="1400">
                <a:solidFill>
                  <a:schemeClr val="bg1"/>
                </a:solidFill>
                <a:latin typeface="Arial" charset="0"/>
              </a:defRPr>
            </a:lvl5pPr>
            <a:lvl6pPr marL="2514600" indent="-228600" eaLnBrk="0" fontAlgn="base" hangingPunct="0">
              <a:spcBef>
                <a:spcPct val="0"/>
              </a:spcBef>
              <a:spcAft>
                <a:spcPct val="0"/>
              </a:spcAft>
              <a:defRPr sz="1400">
                <a:solidFill>
                  <a:schemeClr val="bg1"/>
                </a:solidFill>
                <a:latin typeface="Arial" charset="0"/>
              </a:defRPr>
            </a:lvl6pPr>
            <a:lvl7pPr marL="2971800" indent="-228600" eaLnBrk="0" fontAlgn="base" hangingPunct="0">
              <a:spcBef>
                <a:spcPct val="0"/>
              </a:spcBef>
              <a:spcAft>
                <a:spcPct val="0"/>
              </a:spcAft>
              <a:defRPr sz="1400">
                <a:solidFill>
                  <a:schemeClr val="bg1"/>
                </a:solidFill>
                <a:latin typeface="Arial" charset="0"/>
              </a:defRPr>
            </a:lvl7pPr>
            <a:lvl8pPr marL="3429000" indent="-228600" eaLnBrk="0" fontAlgn="base" hangingPunct="0">
              <a:spcBef>
                <a:spcPct val="0"/>
              </a:spcBef>
              <a:spcAft>
                <a:spcPct val="0"/>
              </a:spcAft>
              <a:defRPr sz="1400">
                <a:solidFill>
                  <a:schemeClr val="bg1"/>
                </a:solidFill>
                <a:latin typeface="Arial" charset="0"/>
              </a:defRPr>
            </a:lvl8pPr>
            <a:lvl9pPr marL="3886200" indent="-228600" eaLnBrk="0" fontAlgn="base" hangingPunct="0">
              <a:spcBef>
                <a:spcPct val="0"/>
              </a:spcBef>
              <a:spcAft>
                <a:spcPct val="0"/>
              </a:spcAft>
              <a:defRPr sz="1400">
                <a:solidFill>
                  <a:schemeClr val="bg1"/>
                </a:solidFill>
                <a:latin typeface="Arial" charset="0"/>
              </a:defRPr>
            </a:lvl9pPr>
          </a:lstStyle>
          <a:p>
            <a:r>
              <a:rPr lang="en-US" altLang="en-US" sz="2800" b="1">
                <a:solidFill>
                  <a:schemeClr val="tx1"/>
                </a:solidFill>
              </a:rPr>
              <a:t>ADVANCED TAGS</a:t>
            </a:r>
            <a:endParaRPr lang="en-US" altLang="en-US" sz="2000" b="1">
              <a:solidFill>
                <a:schemeClr val="tx1"/>
              </a:solidFill>
            </a:endParaRPr>
          </a:p>
          <a:p>
            <a:pPr>
              <a:buFontTx/>
              <a:buChar char="•"/>
            </a:pPr>
            <a:endParaRPr lang="en-US" altLang="en-US" sz="2000" b="1">
              <a:solidFill>
                <a:schemeClr val="tx1"/>
              </a:solidFill>
            </a:endParaRPr>
          </a:p>
          <a:p>
            <a:pPr>
              <a:buFontTx/>
              <a:buChar char="•"/>
            </a:pPr>
            <a:r>
              <a:rPr lang="en-US" altLang="en-US" sz="2000" b="1">
                <a:solidFill>
                  <a:srgbClr val="FF3300"/>
                </a:solidFill>
              </a:rPr>
              <a:t>&lt;system&gt;</a:t>
            </a:r>
            <a:r>
              <a:rPr lang="en-US" altLang="en-US" sz="2000" b="1">
                <a:solidFill>
                  <a:schemeClr val="tx1"/>
                </a:solidFill>
              </a:rPr>
              <a:t> and &lt;</a:t>
            </a:r>
            <a:r>
              <a:rPr lang="en-US" altLang="en-US" sz="2000" b="1">
                <a:solidFill>
                  <a:srgbClr val="FF3300"/>
                </a:solidFill>
              </a:rPr>
              <a:t>javascript</a:t>
            </a:r>
            <a:r>
              <a:rPr lang="en-US" altLang="en-US" sz="2000" b="1">
                <a:solidFill>
                  <a:schemeClr val="tx1"/>
                </a:solidFill>
              </a:rPr>
              <a:t>&gt; tags interface with other languages</a:t>
            </a:r>
          </a:p>
          <a:p>
            <a:pPr>
              <a:buFontTx/>
              <a:buChar char="•"/>
            </a:pPr>
            <a:endParaRPr lang="en-US" altLang="en-US" sz="2000" b="1">
              <a:solidFill>
                <a:schemeClr val="tx1"/>
              </a:solidFill>
            </a:endParaRPr>
          </a:p>
          <a:p>
            <a:pPr>
              <a:buFontTx/>
              <a:buChar char="•"/>
            </a:pPr>
            <a:r>
              <a:rPr lang="en-US" altLang="en-US" sz="2000" b="1">
                <a:solidFill>
                  <a:schemeClr val="tx1"/>
                </a:solidFill>
              </a:rPr>
              <a:t>&lt;</a:t>
            </a:r>
            <a:r>
              <a:rPr lang="en-US" altLang="en-US" sz="2000" b="1">
                <a:solidFill>
                  <a:srgbClr val="FF3300"/>
                </a:solidFill>
              </a:rPr>
              <a:t>that</a:t>
            </a:r>
            <a:r>
              <a:rPr lang="en-US" altLang="en-US" sz="2000" b="1">
                <a:solidFill>
                  <a:schemeClr val="tx1"/>
                </a:solidFill>
              </a:rPr>
              <a:t>&gt; tag stores last response</a:t>
            </a:r>
          </a:p>
          <a:p>
            <a:pPr>
              <a:buFontTx/>
              <a:buChar char="•"/>
            </a:pPr>
            <a:endParaRPr lang="en-US" altLang="en-US" sz="2000" b="1">
              <a:solidFill>
                <a:schemeClr val="tx1"/>
              </a:solidFill>
            </a:endParaRPr>
          </a:p>
          <a:p>
            <a:pPr>
              <a:buFontTx/>
              <a:buChar char="•"/>
            </a:pPr>
            <a:r>
              <a:rPr lang="en-US" altLang="en-US" sz="2000" b="1">
                <a:solidFill>
                  <a:schemeClr val="tx1"/>
                </a:solidFill>
              </a:rPr>
              <a:t>&lt;</a:t>
            </a:r>
            <a:r>
              <a:rPr lang="en-US" altLang="en-US" sz="2000" b="1">
                <a:solidFill>
                  <a:srgbClr val="FF3300"/>
                </a:solidFill>
              </a:rPr>
              <a:t>topic</a:t>
            </a:r>
            <a:r>
              <a:rPr lang="en-US" altLang="en-US" sz="2000" b="1">
                <a:solidFill>
                  <a:schemeClr val="tx1"/>
                </a:solidFill>
              </a:rPr>
              <a:t>&gt; tag groups categories together</a:t>
            </a:r>
          </a:p>
          <a:p>
            <a:pPr>
              <a:buFontTx/>
              <a:buChar char="•"/>
            </a:pPr>
            <a:endParaRPr lang="en-US" altLang="en-US" sz="2000" b="1">
              <a:solidFill>
                <a:schemeClr val="tx1"/>
              </a:solidFill>
            </a:endParaRPr>
          </a:p>
          <a:p>
            <a:pPr>
              <a:buFontTx/>
              <a:buChar char="•"/>
            </a:pPr>
            <a:r>
              <a:rPr lang="en-US" altLang="en-US" sz="2000" b="1">
                <a:solidFill>
                  <a:schemeClr val="tx1"/>
                </a:solidFill>
              </a:rPr>
              <a:t>&lt;</a:t>
            </a:r>
            <a:r>
              <a:rPr lang="en-US" altLang="en-US" sz="2000" b="1">
                <a:solidFill>
                  <a:srgbClr val="FF3300"/>
                </a:solidFill>
              </a:rPr>
              <a:t>srai</a:t>
            </a:r>
            <a:r>
              <a:rPr lang="en-US" altLang="en-US" sz="2000" b="1">
                <a:solidFill>
                  <a:schemeClr val="tx1"/>
                </a:solidFill>
              </a:rPr>
              <a:t>&gt; tag allows recusrion</a:t>
            </a:r>
          </a:p>
          <a:p>
            <a:pPr>
              <a:buFontTx/>
              <a:buChar char="•"/>
            </a:pPr>
            <a:endParaRPr lang="en-US" altLang="en-US" sz="2000" b="1">
              <a:solidFill>
                <a:schemeClr val="tx1"/>
              </a:solidFill>
            </a:endParaRPr>
          </a:p>
          <a:p>
            <a:pPr>
              <a:buFontTx/>
              <a:buChar char="•"/>
            </a:pPr>
            <a:r>
              <a:rPr lang="en-US" altLang="en-US" sz="2000" b="1">
                <a:solidFill>
                  <a:schemeClr val="tx1"/>
                </a:solidFill>
              </a:rPr>
              <a:t>&lt;</a:t>
            </a:r>
            <a:r>
              <a:rPr lang="en-US" altLang="en-US" sz="2000" b="1">
                <a:solidFill>
                  <a:srgbClr val="FF3300"/>
                </a:solidFill>
              </a:rPr>
              <a:t>star</a:t>
            </a:r>
            <a:r>
              <a:rPr lang="en-US" altLang="en-US" sz="2000" b="1">
                <a:solidFill>
                  <a:schemeClr val="tx1"/>
                </a:solidFill>
              </a:rPr>
              <a:t>/&gt; tag functions the same as a *  wildcard</a:t>
            </a:r>
          </a:p>
          <a:p>
            <a:pPr>
              <a:buFontTx/>
              <a:buChar char="•"/>
            </a:pPr>
            <a:endParaRPr lang="en-US" altLang="en-US" sz="2000" b="1">
              <a:solidFill>
                <a:schemeClr val="tx1"/>
              </a:solidFill>
            </a:endParaRPr>
          </a:p>
          <a:p>
            <a:pPr>
              <a:buFontTx/>
              <a:buChar char="•"/>
            </a:pPr>
            <a:r>
              <a:rPr lang="en-US" altLang="en-US" sz="2000" b="1">
                <a:solidFill>
                  <a:schemeClr val="tx1"/>
                </a:solidFill>
              </a:rPr>
              <a:t>&lt;</a:t>
            </a:r>
            <a:r>
              <a:rPr lang="en-US" altLang="en-US" sz="2000" b="1">
                <a:solidFill>
                  <a:srgbClr val="FF3300"/>
                </a:solidFill>
              </a:rPr>
              <a:t>sr</a:t>
            </a:r>
            <a:r>
              <a:rPr lang="en-US" altLang="en-US" sz="2000" b="1">
                <a:solidFill>
                  <a:schemeClr val="tx1"/>
                </a:solidFill>
              </a:rPr>
              <a:t>/&gt; is an abbreviation for &lt;srai&gt;&lt;star/&gt;&lt;/srai&gt;</a:t>
            </a:r>
          </a:p>
        </p:txBody>
      </p:sp>
    </p:spTree>
    <p:extLst>
      <p:ext uri="{BB962C8B-B14F-4D97-AF65-F5344CB8AC3E}">
        <p14:creationId xmlns:p14="http://schemas.microsoft.com/office/powerpoint/2010/main" val="985210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4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649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1400">
                <a:solidFill>
                  <a:schemeClr val="bg1"/>
                </a:solidFill>
                <a:latin typeface="Arial" charset="0"/>
              </a:defRPr>
            </a:lvl1pPr>
            <a:lvl2pPr marL="742950" indent="-285750" defTabSz="762000">
              <a:defRPr sz="1400">
                <a:solidFill>
                  <a:schemeClr val="bg1"/>
                </a:solidFill>
                <a:latin typeface="Arial" charset="0"/>
              </a:defRPr>
            </a:lvl2pPr>
            <a:lvl3pPr marL="1143000" indent="-228600" defTabSz="762000">
              <a:defRPr sz="1400">
                <a:solidFill>
                  <a:schemeClr val="bg1"/>
                </a:solidFill>
                <a:latin typeface="Arial" charset="0"/>
              </a:defRPr>
            </a:lvl3pPr>
            <a:lvl4pPr marL="1600200" indent="-228600" defTabSz="762000">
              <a:defRPr sz="1400">
                <a:solidFill>
                  <a:schemeClr val="bg1"/>
                </a:solidFill>
                <a:latin typeface="Arial" charset="0"/>
              </a:defRPr>
            </a:lvl4pPr>
            <a:lvl5pPr marL="2057400" indent="-228600" defTabSz="762000">
              <a:defRPr sz="1400">
                <a:solidFill>
                  <a:schemeClr val="bg1"/>
                </a:solidFill>
                <a:latin typeface="Arial" charset="0"/>
              </a:defRPr>
            </a:lvl5pPr>
            <a:lvl6pPr marL="2514600" indent="-228600" defTabSz="762000" eaLnBrk="0" fontAlgn="base" hangingPunct="0">
              <a:spcBef>
                <a:spcPct val="0"/>
              </a:spcBef>
              <a:spcAft>
                <a:spcPct val="0"/>
              </a:spcAft>
              <a:defRPr sz="1400">
                <a:solidFill>
                  <a:schemeClr val="bg1"/>
                </a:solidFill>
                <a:latin typeface="Arial" charset="0"/>
              </a:defRPr>
            </a:lvl6pPr>
            <a:lvl7pPr marL="2971800" indent="-228600" defTabSz="762000" eaLnBrk="0" fontAlgn="base" hangingPunct="0">
              <a:spcBef>
                <a:spcPct val="0"/>
              </a:spcBef>
              <a:spcAft>
                <a:spcPct val="0"/>
              </a:spcAft>
              <a:defRPr sz="1400">
                <a:solidFill>
                  <a:schemeClr val="bg1"/>
                </a:solidFill>
                <a:latin typeface="Arial" charset="0"/>
              </a:defRPr>
            </a:lvl7pPr>
            <a:lvl8pPr marL="3429000" indent="-228600" defTabSz="762000" eaLnBrk="0" fontAlgn="base" hangingPunct="0">
              <a:spcBef>
                <a:spcPct val="0"/>
              </a:spcBef>
              <a:spcAft>
                <a:spcPct val="0"/>
              </a:spcAft>
              <a:defRPr sz="1400">
                <a:solidFill>
                  <a:schemeClr val="bg1"/>
                </a:solidFill>
                <a:latin typeface="Arial" charset="0"/>
              </a:defRPr>
            </a:lvl8pPr>
            <a:lvl9pPr marL="3886200" indent="-228600" defTabSz="762000" eaLnBrk="0" fontAlgn="base" hangingPunct="0">
              <a:spcBef>
                <a:spcPct val="0"/>
              </a:spcBef>
              <a:spcAft>
                <a:spcPct val="0"/>
              </a:spcAft>
              <a:defRPr sz="1400">
                <a:solidFill>
                  <a:schemeClr val="bg1"/>
                </a:solidFill>
                <a:latin typeface="Arial" charset="0"/>
              </a:defRPr>
            </a:lvl9pPr>
          </a:lstStyle>
          <a:p>
            <a:fld id="{4F66F5C0-5A43-894A-B153-E3277FB0783D}" type="slidenum">
              <a:rPr lang="ar-SA" altLang="en-US">
                <a:solidFill>
                  <a:schemeClr val="tx1"/>
                </a:solidFill>
                <a:latin typeface="Times New Roman" charset="0"/>
              </a:rPr>
              <a:pPr/>
              <a:t>35</a:t>
            </a:fld>
            <a:endParaRPr lang="en-US" altLang="en-US">
              <a:solidFill>
                <a:schemeClr val="tx1"/>
              </a:solidFill>
              <a:latin typeface="Times New Roman" charset="0"/>
            </a:endParaRPr>
          </a:p>
        </p:txBody>
      </p:sp>
      <p:sp>
        <p:nvSpPr>
          <p:cNvPr id="108546" name="Rectangle 2"/>
          <p:cNvSpPr>
            <a:spLocks noChangeArrowheads="1"/>
          </p:cNvSpPr>
          <p:nvPr/>
        </p:nvSpPr>
        <p:spPr bwMode="auto">
          <a:xfrm>
            <a:off x="2057400" y="152401"/>
            <a:ext cx="8458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a:defRPr sz="1400">
                <a:solidFill>
                  <a:schemeClr val="bg1"/>
                </a:solidFill>
                <a:latin typeface="Arial" charset="0"/>
              </a:defRPr>
            </a:lvl1pPr>
            <a:lvl2pPr marL="742950" indent="-285750">
              <a:defRPr sz="1400">
                <a:solidFill>
                  <a:schemeClr val="bg1"/>
                </a:solidFill>
                <a:latin typeface="Arial" charset="0"/>
              </a:defRPr>
            </a:lvl2pPr>
            <a:lvl3pPr marL="1143000" indent="-228600">
              <a:defRPr sz="1400">
                <a:solidFill>
                  <a:schemeClr val="bg1"/>
                </a:solidFill>
                <a:latin typeface="Arial" charset="0"/>
              </a:defRPr>
            </a:lvl3pPr>
            <a:lvl4pPr marL="1600200" indent="-228600">
              <a:defRPr sz="1400">
                <a:solidFill>
                  <a:schemeClr val="bg1"/>
                </a:solidFill>
                <a:latin typeface="Arial" charset="0"/>
              </a:defRPr>
            </a:lvl4pPr>
            <a:lvl5pPr marL="2057400" indent="-228600">
              <a:defRPr sz="1400">
                <a:solidFill>
                  <a:schemeClr val="bg1"/>
                </a:solidFill>
                <a:latin typeface="Arial" charset="0"/>
              </a:defRPr>
            </a:lvl5pPr>
            <a:lvl6pPr marL="2514600" indent="-228600" eaLnBrk="0" fontAlgn="base" hangingPunct="0">
              <a:spcBef>
                <a:spcPct val="0"/>
              </a:spcBef>
              <a:spcAft>
                <a:spcPct val="0"/>
              </a:spcAft>
              <a:defRPr sz="1400">
                <a:solidFill>
                  <a:schemeClr val="bg1"/>
                </a:solidFill>
                <a:latin typeface="Arial" charset="0"/>
              </a:defRPr>
            </a:lvl6pPr>
            <a:lvl7pPr marL="2971800" indent="-228600" eaLnBrk="0" fontAlgn="base" hangingPunct="0">
              <a:spcBef>
                <a:spcPct val="0"/>
              </a:spcBef>
              <a:spcAft>
                <a:spcPct val="0"/>
              </a:spcAft>
              <a:defRPr sz="1400">
                <a:solidFill>
                  <a:schemeClr val="bg1"/>
                </a:solidFill>
                <a:latin typeface="Arial" charset="0"/>
              </a:defRPr>
            </a:lvl7pPr>
            <a:lvl8pPr marL="3429000" indent="-228600" eaLnBrk="0" fontAlgn="base" hangingPunct="0">
              <a:spcBef>
                <a:spcPct val="0"/>
              </a:spcBef>
              <a:spcAft>
                <a:spcPct val="0"/>
              </a:spcAft>
              <a:defRPr sz="1400">
                <a:solidFill>
                  <a:schemeClr val="bg1"/>
                </a:solidFill>
                <a:latin typeface="Arial" charset="0"/>
              </a:defRPr>
            </a:lvl8pPr>
            <a:lvl9pPr marL="3886200" indent="-228600" eaLnBrk="0" fontAlgn="base" hangingPunct="0">
              <a:spcBef>
                <a:spcPct val="0"/>
              </a:spcBef>
              <a:spcAft>
                <a:spcPct val="0"/>
              </a:spcAft>
              <a:defRPr sz="1400">
                <a:solidFill>
                  <a:schemeClr val="bg1"/>
                </a:solidFill>
                <a:latin typeface="Arial" charset="0"/>
              </a:defRPr>
            </a:lvl9pPr>
          </a:lstStyle>
          <a:p>
            <a:r>
              <a:rPr lang="en-US" altLang="en-US" sz="2000" b="1" i="1">
                <a:solidFill>
                  <a:schemeClr val="tx1"/>
                </a:solidFill>
              </a:rPr>
              <a:t>Human: What time is it?</a:t>
            </a:r>
          </a:p>
          <a:p>
            <a:r>
              <a:rPr lang="en-US" altLang="en-US" sz="2000" b="1" i="1">
                <a:solidFill>
                  <a:schemeClr val="tx1"/>
                </a:solidFill>
              </a:rPr>
              <a:t>ALICE: Time is measured differently depending on where you are.</a:t>
            </a:r>
            <a:r>
              <a:rPr lang="en-US" altLang="en-US" sz="2000">
                <a:solidFill>
                  <a:schemeClr val="tx1"/>
                </a:solidFill>
              </a:rPr>
              <a:t> </a:t>
            </a:r>
            <a:endParaRPr lang="en-US" altLang="en-US" sz="2000" b="1" i="1">
              <a:solidFill>
                <a:schemeClr val="tx1"/>
              </a:solidFill>
            </a:endParaRPr>
          </a:p>
          <a:p>
            <a:r>
              <a:rPr lang="en-US" altLang="en-US" sz="2000" b="1" i="1">
                <a:solidFill>
                  <a:schemeClr val="tx1"/>
                </a:solidFill>
              </a:rPr>
              <a:t>Human: Do you feel it?</a:t>
            </a:r>
          </a:p>
          <a:p>
            <a:r>
              <a:rPr lang="en-US" altLang="en-US" sz="2000" b="1">
                <a:solidFill>
                  <a:schemeClr val="tx1"/>
                </a:solidFill>
              </a:rPr>
              <a:t>ALICE:</a:t>
            </a:r>
            <a:r>
              <a:rPr lang="en-US" altLang="en-US" sz="2000" b="1" i="1">
                <a:solidFill>
                  <a:schemeClr val="tx1"/>
                </a:solidFill>
              </a:rPr>
              <a:t> To five-dimensional beings, time is like a piece of paper.</a:t>
            </a:r>
            <a:r>
              <a:rPr lang="en-US" altLang="en-US" sz="2000">
                <a:solidFill>
                  <a:schemeClr val="tx1"/>
                </a:solidFill>
              </a:rPr>
              <a:t>  </a:t>
            </a:r>
          </a:p>
        </p:txBody>
      </p:sp>
      <p:sp>
        <p:nvSpPr>
          <p:cNvPr id="12292" name="Text Box 3"/>
          <p:cNvSpPr txBox="1">
            <a:spLocks noChangeArrowheads="1"/>
          </p:cNvSpPr>
          <p:nvPr/>
        </p:nvSpPr>
        <p:spPr bwMode="auto">
          <a:xfrm>
            <a:off x="1905000" y="1639888"/>
            <a:ext cx="8534400" cy="491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a:solidFill>
                  <a:schemeClr val="bg1"/>
                </a:solidFill>
                <a:latin typeface="Arial" charset="0"/>
              </a:defRPr>
            </a:lvl1pPr>
            <a:lvl2pPr marL="742950" indent="-285750">
              <a:defRPr sz="1400">
                <a:solidFill>
                  <a:schemeClr val="bg1"/>
                </a:solidFill>
                <a:latin typeface="Arial" charset="0"/>
              </a:defRPr>
            </a:lvl2pPr>
            <a:lvl3pPr>
              <a:defRPr sz="1400">
                <a:solidFill>
                  <a:schemeClr val="bg1"/>
                </a:solidFill>
                <a:latin typeface="Arial" charset="0"/>
              </a:defRPr>
            </a:lvl3pPr>
            <a:lvl4pPr marL="1600200" indent="-228600">
              <a:defRPr sz="1400">
                <a:solidFill>
                  <a:schemeClr val="bg1"/>
                </a:solidFill>
                <a:latin typeface="Arial" charset="0"/>
              </a:defRPr>
            </a:lvl4pPr>
            <a:lvl5pPr marL="2057400" indent="-228600">
              <a:defRPr sz="1400">
                <a:solidFill>
                  <a:schemeClr val="bg1"/>
                </a:solidFill>
                <a:latin typeface="Arial" charset="0"/>
              </a:defRPr>
            </a:lvl5pPr>
            <a:lvl6pPr marL="2514600" indent="-228600" eaLnBrk="0" fontAlgn="base" hangingPunct="0">
              <a:spcBef>
                <a:spcPct val="0"/>
              </a:spcBef>
              <a:spcAft>
                <a:spcPct val="0"/>
              </a:spcAft>
              <a:defRPr sz="1400">
                <a:solidFill>
                  <a:schemeClr val="bg1"/>
                </a:solidFill>
                <a:latin typeface="Arial" charset="0"/>
              </a:defRPr>
            </a:lvl6pPr>
            <a:lvl7pPr marL="2971800" indent="-228600" eaLnBrk="0" fontAlgn="base" hangingPunct="0">
              <a:spcBef>
                <a:spcPct val="0"/>
              </a:spcBef>
              <a:spcAft>
                <a:spcPct val="0"/>
              </a:spcAft>
              <a:defRPr sz="1400">
                <a:solidFill>
                  <a:schemeClr val="bg1"/>
                </a:solidFill>
                <a:latin typeface="Arial" charset="0"/>
              </a:defRPr>
            </a:lvl7pPr>
            <a:lvl8pPr marL="3429000" indent="-228600" eaLnBrk="0" fontAlgn="base" hangingPunct="0">
              <a:spcBef>
                <a:spcPct val="0"/>
              </a:spcBef>
              <a:spcAft>
                <a:spcPct val="0"/>
              </a:spcAft>
              <a:defRPr sz="1400">
                <a:solidFill>
                  <a:schemeClr val="bg1"/>
                </a:solidFill>
                <a:latin typeface="Arial" charset="0"/>
              </a:defRPr>
            </a:lvl8pPr>
            <a:lvl9pPr marL="3886200" indent="-228600" eaLnBrk="0" fontAlgn="base" hangingPunct="0">
              <a:spcBef>
                <a:spcPct val="0"/>
              </a:spcBef>
              <a:spcAft>
                <a:spcPct val="0"/>
              </a:spcAft>
              <a:defRPr sz="1400">
                <a:solidFill>
                  <a:schemeClr val="bg1"/>
                </a:solidFill>
                <a:latin typeface="Arial" charset="0"/>
              </a:defRPr>
            </a:lvl9pPr>
          </a:lstStyle>
          <a:p>
            <a:r>
              <a:rPr lang="en-US" altLang="en-US" sz="2800" b="1">
                <a:solidFill>
                  <a:schemeClr val="tx1"/>
                </a:solidFill>
              </a:rPr>
              <a:t>REDUCTION / RECURSION</a:t>
            </a:r>
            <a:endParaRPr lang="en-US" altLang="en-US" sz="1800" b="1">
              <a:solidFill>
                <a:schemeClr val="tx1"/>
              </a:solidFill>
            </a:endParaRPr>
          </a:p>
          <a:p>
            <a:pPr lvl="2"/>
            <a:r>
              <a:rPr lang="en-US" altLang="en-US" sz="1800" b="1">
                <a:solidFill>
                  <a:schemeClr val="tx1"/>
                </a:solidFill>
              </a:rPr>
              <a:t>&lt;category&gt;</a:t>
            </a:r>
            <a:br>
              <a:rPr lang="en-US" altLang="en-US" sz="1800" b="1">
                <a:solidFill>
                  <a:schemeClr val="tx1"/>
                </a:solidFill>
              </a:rPr>
            </a:br>
            <a:r>
              <a:rPr lang="en-US" altLang="en-US" sz="1800" b="1">
                <a:solidFill>
                  <a:schemeClr val="tx1"/>
                </a:solidFill>
              </a:rPr>
              <a:t>  &lt;pattern&gt;DO YOU KNOW WHO * IS&lt;/pattern&gt;</a:t>
            </a:r>
            <a:br>
              <a:rPr lang="en-US" altLang="en-US" sz="1800" b="1">
                <a:solidFill>
                  <a:schemeClr val="tx1"/>
                </a:solidFill>
              </a:rPr>
            </a:br>
            <a:r>
              <a:rPr lang="en-US" altLang="en-US" sz="1800" b="1">
                <a:solidFill>
                  <a:schemeClr val="tx1"/>
                </a:solidFill>
              </a:rPr>
              <a:t>  &lt;template&gt;&lt;srai&gt;WHO IS &lt;star/&gt;&lt;/srai&gt;&lt;/template&gt;</a:t>
            </a:r>
          </a:p>
          <a:p>
            <a:pPr lvl="2"/>
            <a:r>
              <a:rPr lang="en-US" altLang="en-US" sz="1800" b="1">
                <a:solidFill>
                  <a:schemeClr val="tx1"/>
                </a:solidFill>
              </a:rPr>
              <a:t>&lt;/category&gt; </a:t>
            </a:r>
          </a:p>
          <a:p>
            <a:endParaRPr lang="en-US" altLang="en-US" sz="1800" b="1">
              <a:solidFill>
                <a:schemeClr val="tx1"/>
              </a:solidFill>
            </a:endParaRPr>
          </a:p>
          <a:p>
            <a:pPr lvl="2"/>
            <a:r>
              <a:rPr lang="en-US" altLang="en-US" sz="1800" b="1">
                <a:solidFill>
                  <a:schemeClr val="tx1"/>
                </a:solidFill>
              </a:rPr>
              <a:t>&lt;category&gt;</a:t>
            </a:r>
            <a:br>
              <a:rPr lang="en-US" altLang="en-US" sz="1800" b="1">
                <a:solidFill>
                  <a:schemeClr val="tx1"/>
                </a:solidFill>
              </a:rPr>
            </a:br>
            <a:r>
              <a:rPr lang="en-US" altLang="en-US" sz="1800" b="1">
                <a:solidFill>
                  <a:schemeClr val="tx1"/>
                </a:solidFill>
              </a:rPr>
              <a:t>  &lt;pattern&gt;YES *&lt;/pattern&gt;</a:t>
            </a:r>
            <a:br>
              <a:rPr lang="en-US" altLang="en-US" sz="1800" b="1">
                <a:solidFill>
                  <a:schemeClr val="tx1"/>
                </a:solidFill>
              </a:rPr>
            </a:br>
            <a:r>
              <a:rPr lang="en-US" altLang="en-US" sz="1800" b="1">
                <a:solidFill>
                  <a:schemeClr val="tx1"/>
                </a:solidFill>
              </a:rPr>
              <a:t>  &lt;template&gt;&lt;srai&gt;YES&lt;/srai&gt; &lt;sr/&gt;&lt;/template&gt;</a:t>
            </a:r>
            <a:br>
              <a:rPr lang="en-US" altLang="en-US" sz="1800" b="1">
                <a:solidFill>
                  <a:schemeClr val="tx1"/>
                </a:solidFill>
              </a:rPr>
            </a:br>
            <a:r>
              <a:rPr lang="en-US" altLang="en-US" sz="1800" b="1">
                <a:solidFill>
                  <a:schemeClr val="tx1"/>
                </a:solidFill>
              </a:rPr>
              <a:t>&lt;/category&gt; </a:t>
            </a:r>
          </a:p>
          <a:p>
            <a:pPr lvl="2"/>
            <a:endParaRPr lang="en-US" altLang="en-US" sz="1800" b="1">
              <a:solidFill>
                <a:schemeClr val="tx1"/>
              </a:solidFill>
            </a:endParaRPr>
          </a:p>
          <a:p>
            <a:pPr lvl="2"/>
            <a:r>
              <a:rPr lang="en-US" altLang="en-US" sz="1800" b="1">
                <a:solidFill>
                  <a:schemeClr val="tx1"/>
                </a:solidFill>
              </a:rPr>
              <a:t>&lt;category&gt;</a:t>
            </a:r>
            <a:br>
              <a:rPr lang="en-US" altLang="en-US" sz="1800" b="1">
                <a:solidFill>
                  <a:schemeClr val="tx1"/>
                </a:solidFill>
              </a:rPr>
            </a:br>
            <a:r>
              <a:rPr lang="en-US" altLang="en-US" sz="1800" b="1">
                <a:solidFill>
                  <a:schemeClr val="tx1"/>
                </a:solidFill>
              </a:rPr>
              <a:t>  &lt;pattern&gt;YOUR A *&lt;/pattern&gt;</a:t>
            </a:r>
            <a:br>
              <a:rPr lang="en-US" altLang="en-US" sz="1800" b="1">
                <a:solidFill>
                  <a:schemeClr val="tx1"/>
                </a:solidFill>
              </a:rPr>
            </a:br>
            <a:r>
              <a:rPr lang="en-US" altLang="en-US" sz="1800" b="1">
                <a:solidFill>
                  <a:schemeClr val="tx1"/>
                </a:solidFill>
              </a:rPr>
              <a:t>  &lt;template&gt;I think you mean "you're" or "you are" not "your."</a:t>
            </a:r>
            <a:br>
              <a:rPr lang="en-US" altLang="en-US" sz="1800" b="1">
                <a:solidFill>
                  <a:schemeClr val="tx1"/>
                </a:solidFill>
              </a:rPr>
            </a:br>
            <a:r>
              <a:rPr lang="en-US" altLang="en-US" sz="1800" b="1">
                <a:solidFill>
                  <a:schemeClr val="tx1"/>
                </a:solidFill>
              </a:rPr>
              <a:t>    &lt;srai&gt;YOU ARE A &lt;star/&gt;&lt;/srai&gt;</a:t>
            </a:r>
            <a:br>
              <a:rPr lang="en-US" altLang="en-US" sz="1800" b="1">
                <a:solidFill>
                  <a:schemeClr val="tx1"/>
                </a:solidFill>
              </a:rPr>
            </a:br>
            <a:r>
              <a:rPr lang="en-US" altLang="en-US" sz="1800" b="1">
                <a:solidFill>
                  <a:schemeClr val="tx1"/>
                </a:solidFill>
              </a:rPr>
              <a:t>  &lt;/template&gt;</a:t>
            </a:r>
            <a:br>
              <a:rPr lang="en-US" altLang="en-US" sz="1800" b="1">
                <a:solidFill>
                  <a:schemeClr val="tx1"/>
                </a:solidFill>
              </a:rPr>
            </a:br>
            <a:r>
              <a:rPr lang="en-US" altLang="en-US" sz="1800" b="1">
                <a:solidFill>
                  <a:schemeClr val="tx1"/>
                </a:solidFill>
              </a:rPr>
              <a:t>&lt;/category&gt; </a:t>
            </a:r>
          </a:p>
        </p:txBody>
      </p:sp>
    </p:spTree>
    <p:extLst>
      <p:ext uri="{BB962C8B-B14F-4D97-AF65-F5344CB8AC3E}">
        <p14:creationId xmlns:p14="http://schemas.microsoft.com/office/powerpoint/2010/main" val="9329893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85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854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85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1400">
                <a:solidFill>
                  <a:schemeClr val="bg1"/>
                </a:solidFill>
                <a:latin typeface="Arial" charset="0"/>
              </a:defRPr>
            </a:lvl1pPr>
            <a:lvl2pPr marL="742950" indent="-285750" defTabSz="762000">
              <a:defRPr sz="1400">
                <a:solidFill>
                  <a:schemeClr val="bg1"/>
                </a:solidFill>
                <a:latin typeface="Arial" charset="0"/>
              </a:defRPr>
            </a:lvl2pPr>
            <a:lvl3pPr marL="1143000" indent="-228600" defTabSz="762000">
              <a:defRPr sz="1400">
                <a:solidFill>
                  <a:schemeClr val="bg1"/>
                </a:solidFill>
                <a:latin typeface="Arial" charset="0"/>
              </a:defRPr>
            </a:lvl3pPr>
            <a:lvl4pPr marL="1600200" indent="-228600" defTabSz="762000">
              <a:defRPr sz="1400">
                <a:solidFill>
                  <a:schemeClr val="bg1"/>
                </a:solidFill>
                <a:latin typeface="Arial" charset="0"/>
              </a:defRPr>
            </a:lvl4pPr>
            <a:lvl5pPr marL="2057400" indent="-228600" defTabSz="762000">
              <a:defRPr sz="1400">
                <a:solidFill>
                  <a:schemeClr val="bg1"/>
                </a:solidFill>
                <a:latin typeface="Arial" charset="0"/>
              </a:defRPr>
            </a:lvl5pPr>
            <a:lvl6pPr marL="2514600" indent="-228600" defTabSz="762000" eaLnBrk="0" fontAlgn="base" hangingPunct="0">
              <a:spcBef>
                <a:spcPct val="0"/>
              </a:spcBef>
              <a:spcAft>
                <a:spcPct val="0"/>
              </a:spcAft>
              <a:defRPr sz="1400">
                <a:solidFill>
                  <a:schemeClr val="bg1"/>
                </a:solidFill>
                <a:latin typeface="Arial" charset="0"/>
              </a:defRPr>
            </a:lvl6pPr>
            <a:lvl7pPr marL="2971800" indent="-228600" defTabSz="762000" eaLnBrk="0" fontAlgn="base" hangingPunct="0">
              <a:spcBef>
                <a:spcPct val="0"/>
              </a:spcBef>
              <a:spcAft>
                <a:spcPct val="0"/>
              </a:spcAft>
              <a:defRPr sz="1400">
                <a:solidFill>
                  <a:schemeClr val="bg1"/>
                </a:solidFill>
                <a:latin typeface="Arial" charset="0"/>
              </a:defRPr>
            </a:lvl7pPr>
            <a:lvl8pPr marL="3429000" indent="-228600" defTabSz="762000" eaLnBrk="0" fontAlgn="base" hangingPunct="0">
              <a:spcBef>
                <a:spcPct val="0"/>
              </a:spcBef>
              <a:spcAft>
                <a:spcPct val="0"/>
              </a:spcAft>
              <a:defRPr sz="1400">
                <a:solidFill>
                  <a:schemeClr val="bg1"/>
                </a:solidFill>
                <a:latin typeface="Arial" charset="0"/>
              </a:defRPr>
            </a:lvl8pPr>
            <a:lvl9pPr marL="3886200" indent="-228600" defTabSz="762000" eaLnBrk="0" fontAlgn="base" hangingPunct="0">
              <a:spcBef>
                <a:spcPct val="0"/>
              </a:spcBef>
              <a:spcAft>
                <a:spcPct val="0"/>
              </a:spcAft>
              <a:defRPr sz="1400">
                <a:solidFill>
                  <a:schemeClr val="bg1"/>
                </a:solidFill>
                <a:latin typeface="Arial" charset="0"/>
              </a:defRPr>
            </a:lvl9pPr>
          </a:lstStyle>
          <a:p>
            <a:fld id="{E1FECA5C-3338-EA4B-92BA-8BD9D82C43B8}" type="slidenum">
              <a:rPr lang="ar-SA" altLang="en-US">
                <a:solidFill>
                  <a:schemeClr val="tx1"/>
                </a:solidFill>
                <a:latin typeface="Times New Roman" charset="0"/>
              </a:rPr>
              <a:pPr/>
              <a:t>36</a:t>
            </a:fld>
            <a:endParaRPr lang="en-US" altLang="en-US">
              <a:solidFill>
                <a:schemeClr val="tx1"/>
              </a:solidFill>
              <a:latin typeface="Times New Roman" charset="0"/>
            </a:endParaRPr>
          </a:p>
        </p:txBody>
      </p:sp>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l="1115" t="9647" r="7166" b="9993"/>
          <a:stretch>
            <a:fillRect/>
          </a:stretch>
        </p:blipFill>
        <p:spPr bwMode="auto">
          <a:xfrm>
            <a:off x="1644650" y="88901"/>
            <a:ext cx="8351838" cy="665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5530729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1400">
                <a:solidFill>
                  <a:schemeClr val="bg1"/>
                </a:solidFill>
                <a:latin typeface="Arial" charset="0"/>
              </a:defRPr>
            </a:lvl1pPr>
            <a:lvl2pPr marL="742950" indent="-285750" defTabSz="762000">
              <a:defRPr sz="1400">
                <a:solidFill>
                  <a:schemeClr val="bg1"/>
                </a:solidFill>
                <a:latin typeface="Arial" charset="0"/>
              </a:defRPr>
            </a:lvl2pPr>
            <a:lvl3pPr marL="1143000" indent="-228600" defTabSz="762000">
              <a:defRPr sz="1400">
                <a:solidFill>
                  <a:schemeClr val="bg1"/>
                </a:solidFill>
                <a:latin typeface="Arial" charset="0"/>
              </a:defRPr>
            </a:lvl3pPr>
            <a:lvl4pPr marL="1600200" indent="-228600" defTabSz="762000">
              <a:defRPr sz="1400">
                <a:solidFill>
                  <a:schemeClr val="bg1"/>
                </a:solidFill>
                <a:latin typeface="Arial" charset="0"/>
              </a:defRPr>
            </a:lvl4pPr>
            <a:lvl5pPr marL="2057400" indent="-228600" defTabSz="762000">
              <a:defRPr sz="1400">
                <a:solidFill>
                  <a:schemeClr val="bg1"/>
                </a:solidFill>
                <a:latin typeface="Arial" charset="0"/>
              </a:defRPr>
            </a:lvl5pPr>
            <a:lvl6pPr marL="2514600" indent="-228600" defTabSz="762000" eaLnBrk="0" fontAlgn="base" hangingPunct="0">
              <a:spcBef>
                <a:spcPct val="0"/>
              </a:spcBef>
              <a:spcAft>
                <a:spcPct val="0"/>
              </a:spcAft>
              <a:defRPr sz="1400">
                <a:solidFill>
                  <a:schemeClr val="bg1"/>
                </a:solidFill>
                <a:latin typeface="Arial" charset="0"/>
              </a:defRPr>
            </a:lvl6pPr>
            <a:lvl7pPr marL="2971800" indent="-228600" defTabSz="762000" eaLnBrk="0" fontAlgn="base" hangingPunct="0">
              <a:spcBef>
                <a:spcPct val="0"/>
              </a:spcBef>
              <a:spcAft>
                <a:spcPct val="0"/>
              </a:spcAft>
              <a:defRPr sz="1400">
                <a:solidFill>
                  <a:schemeClr val="bg1"/>
                </a:solidFill>
                <a:latin typeface="Arial" charset="0"/>
              </a:defRPr>
            </a:lvl7pPr>
            <a:lvl8pPr marL="3429000" indent="-228600" defTabSz="762000" eaLnBrk="0" fontAlgn="base" hangingPunct="0">
              <a:spcBef>
                <a:spcPct val="0"/>
              </a:spcBef>
              <a:spcAft>
                <a:spcPct val="0"/>
              </a:spcAft>
              <a:defRPr sz="1400">
                <a:solidFill>
                  <a:schemeClr val="bg1"/>
                </a:solidFill>
                <a:latin typeface="Arial" charset="0"/>
              </a:defRPr>
            </a:lvl8pPr>
            <a:lvl9pPr marL="3886200" indent="-228600" defTabSz="762000" eaLnBrk="0" fontAlgn="base" hangingPunct="0">
              <a:spcBef>
                <a:spcPct val="0"/>
              </a:spcBef>
              <a:spcAft>
                <a:spcPct val="0"/>
              </a:spcAft>
              <a:defRPr sz="1400">
                <a:solidFill>
                  <a:schemeClr val="bg1"/>
                </a:solidFill>
                <a:latin typeface="Arial" charset="0"/>
              </a:defRPr>
            </a:lvl9pPr>
          </a:lstStyle>
          <a:p>
            <a:fld id="{E73565FA-9196-EF4B-BE79-31ED329F5D01}" type="slidenum">
              <a:rPr lang="ar-SA" altLang="en-US">
                <a:solidFill>
                  <a:schemeClr val="tx1"/>
                </a:solidFill>
                <a:latin typeface="Times New Roman" charset="0"/>
              </a:rPr>
              <a:pPr/>
              <a:t>37</a:t>
            </a:fld>
            <a:endParaRPr lang="en-US" altLang="en-US">
              <a:solidFill>
                <a:schemeClr val="tx1"/>
              </a:solidFill>
              <a:latin typeface="Times New Roman" charset="0"/>
            </a:endParaRPr>
          </a:p>
        </p:txBody>
      </p:sp>
      <p:sp>
        <p:nvSpPr>
          <p:cNvPr id="112642" name="Rectangle 2"/>
          <p:cNvSpPr>
            <a:spLocks noChangeArrowheads="1"/>
          </p:cNvSpPr>
          <p:nvPr/>
        </p:nvSpPr>
        <p:spPr bwMode="auto">
          <a:xfrm>
            <a:off x="2057400" y="212726"/>
            <a:ext cx="8305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a:defRPr sz="1400">
                <a:solidFill>
                  <a:schemeClr val="bg1"/>
                </a:solidFill>
                <a:latin typeface="Arial" charset="0"/>
              </a:defRPr>
            </a:lvl1pPr>
            <a:lvl2pPr marL="742950" indent="-285750">
              <a:defRPr sz="1400">
                <a:solidFill>
                  <a:schemeClr val="bg1"/>
                </a:solidFill>
                <a:latin typeface="Arial" charset="0"/>
              </a:defRPr>
            </a:lvl2pPr>
            <a:lvl3pPr marL="1143000" indent="-228600">
              <a:defRPr sz="1400">
                <a:solidFill>
                  <a:schemeClr val="bg1"/>
                </a:solidFill>
                <a:latin typeface="Arial" charset="0"/>
              </a:defRPr>
            </a:lvl3pPr>
            <a:lvl4pPr marL="1600200" indent="-228600">
              <a:defRPr sz="1400">
                <a:solidFill>
                  <a:schemeClr val="bg1"/>
                </a:solidFill>
                <a:latin typeface="Arial" charset="0"/>
              </a:defRPr>
            </a:lvl4pPr>
            <a:lvl5pPr marL="2057400" indent="-228600">
              <a:defRPr sz="1400">
                <a:solidFill>
                  <a:schemeClr val="bg1"/>
                </a:solidFill>
                <a:latin typeface="Arial" charset="0"/>
              </a:defRPr>
            </a:lvl5pPr>
            <a:lvl6pPr marL="2514600" indent="-228600" eaLnBrk="0" fontAlgn="base" hangingPunct="0">
              <a:spcBef>
                <a:spcPct val="0"/>
              </a:spcBef>
              <a:spcAft>
                <a:spcPct val="0"/>
              </a:spcAft>
              <a:defRPr sz="1400">
                <a:solidFill>
                  <a:schemeClr val="bg1"/>
                </a:solidFill>
                <a:latin typeface="Arial" charset="0"/>
              </a:defRPr>
            </a:lvl6pPr>
            <a:lvl7pPr marL="2971800" indent="-228600" eaLnBrk="0" fontAlgn="base" hangingPunct="0">
              <a:spcBef>
                <a:spcPct val="0"/>
              </a:spcBef>
              <a:spcAft>
                <a:spcPct val="0"/>
              </a:spcAft>
              <a:defRPr sz="1400">
                <a:solidFill>
                  <a:schemeClr val="bg1"/>
                </a:solidFill>
                <a:latin typeface="Arial" charset="0"/>
              </a:defRPr>
            </a:lvl7pPr>
            <a:lvl8pPr marL="3429000" indent="-228600" eaLnBrk="0" fontAlgn="base" hangingPunct="0">
              <a:spcBef>
                <a:spcPct val="0"/>
              </a:spcBef>
              <a:spcAft>
                <a:spcPct val="0"/>
              </a:spcAft>
              <a:defRPr sz="1400">
                <a:solidFill>
                  <a:schemeClr val="bg1"/>
                </a:solidFill>
                <a:latin typeface="Arial" charset="0"/>
              </a:defRPr>
            </a:lvl8pPr>
            <a:lvl9pPr marL="3886200" indent="-228600" eaLnBrk="0" fontAlgn="base" hangingPunct="0">
              <a:spcBef>
                <a:spcPct val="0"/>
              </a:spcBef>
              <a:spcAft>
                <a:spcPct val="0"/>
              </a:spcAft>
              <a:defRPr sz="1400">
                <a:solidFill>
                  <a:schemeClr val="bg1"/>
                </a:solidFill>
                <a:latin typeface="Arial" charset="0"/>
              </a:defRPr>
            </a:lvl9pPr>
          </a:lstStyle>
          <a:p>
            <a:r>
              <a:rPr lang="en-US" altLang="en-US" sz="2000" b="1" i="1">
                <a:solidFill>
                  <a:schemeClr val="tx1"/>
                </a:solidFill>
              </a:rPr>
              <a:t>Human: Say Hello in German</a:t>
            </a:r>
            <a:r>
              <a:rPr lang="en-US" altLang="en-US" sz="2000">
                <a:solidFill>
                  <a:schemeClr val="tx1"/>
                </a:solidFill>
              </a:rPr>
              <a:t> </a:t>
            </a:r>
          </a:p>
          <a:p>
            <a:r>
              <a:rPr lang="en-US" altLang="en-US" sz="2000" b="1" i="1">
                <a:solidFill>
                  <a:schemeClr val="tx1"/>
                </a:solidFill>
              </a:rPr>
              <a:t>ALICE: Hallo.</a:t>
            </a:r>
            <a:r>
              <a:rPr lang="en-US" altLang="en-US" sz="2000">
                <a:solidFill>
                  <a:schemeClr val="tx1"/>
                </a:solidFill>
              </a:rPr>
              <a:t> </a:t>
            </a:r>
            <a:endParaRPr lang="en-US" altLang="en-US" sz="2000" b="1" i="1">
              <a:solidFill>
                <a:schemeClr val="tx1"/>
              </a:solidFill>
            </a:endParaRPr>
          </a:p>
          <a:p>
            <a:r>
              <a:rPr lang="en-US" altLang="en-US" sz="2000" b="1" i="1">
                <a:solidFill>
                  <a:schemeClr val="tx1"/>
                </a:solidFill>
              </a:rPr>
              <a:t>Human: Say Hello in Swedish</a:t>
            </a:r>
            <a:r>
              <a:rPr lang="en-US" altLang="en-US" sz="2000">
                <a:solidFill>
                  <a:schemeClr val="tx1"/>
                </a:solidFill>
              </a:rPr>
              <a:t> </a:t>
            </a:r>
            <a:endParaRPr lang="en-US" altLang="en-US" sz="2000" b="1" i="1">
              <a:solidFill>
                <a:schemeClr val="tx1"/>
              </a:solidFill>
            </a:endParaRPr>
          </a:p>
          <a:p>
            <a:r>
              <a:rPr lang="en-US" altLang="en-US" sz="2000" b="1">
                <a:solidFill>
                  <a:schemeClr val="tx1"/>
                </a:solidFill>
              </a:rPr>
              <a:t>ALICE:</a:t>
            </a:r>
            <a:r>
              <a:rPr lang="en-US" altLang="en-US" sz="2000" b="1" i="1">
                <a:solidFill>
                  <a:schemeClr val="tx1"/>
                </a:solidFill>
              </a:rPr>
              <a:t>" Hello in Swedish"</a:t>
            </a:r>
            <a:r>
              <a:rPr lang="en-US" altLang="en-US" sz="2000">
                <a:solidFill>
                  <a:schemeClr val="tx1"/>
                </a:solidFill>
              </a:rPr>
              <a:t> </a:t>
            </a:r>
          </a:p>
        </p:txBody>
      </p:sp>
      <p:sp>
        <p:nvSpPr>
          <p:cNvPr id="14340" name="Text Box 3"/>
          <p:cNvSpPr txBox="1">
            <a:spLocks noChangeArrowheads="1"/>
          </p:cNvSpPr>
          <p:nvPr/>
        </p:nvSpPr>
        <p:spPr bwMode="auto">
          <a:xfrm>
            <a:off x="1905000" y="1639888"/>
            <a:ext cx="8534400" cy="491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a:solidFill>
                  <a:schemeClr val="bg1"/>
                </a:solidFill>
                <a:latin typeface="Arial" charset="0"/>
              </a:defRPr>
            </a:lvl1pPr>
            <a:lvl2pPr marL="742950" indent="-285750">
              <a:defRPr sz="1400">
                <a:solidFill>
                  <a:schemeClr val="bg1"/>
                </a:solidFill>
                <a:latin typeface="Arial" charset="0"/>
              </a:defRPr>
            </a:lvl2pPr>
            <a:lvl3pPr>
              <a:defRPr sz="1400">
                <a:solidFill>
                  <a:schemeClr val="bg1"/>
                </a:solidFill>
                <a:latin typeface="Arial" charset="0"/>
              </a:defRPr>
            </a:lvl3pPr>
            <a:lvl4pPr marL="1600200" indent="-228600">
              <a:defRPr sz="1400">
                <a:solidFill>
                  <a:schemeClr val="bg1"/>
                </a:solidFill>
                <a:latin typeface="Arial" charset="0"/>
              </a:defRPr>
            </a:lvl4pPr>
            <a:lvl5pPr marL="2057400" indent="-228600">
              <a:defRPr sz="1400">
                <a:solidFill>
                  <a:schemeClr val="bg1"/>
                </a:solidFill>
                <a:latin typeface="Arial" charset="0"/>
              </a:defRPr>
            </a:lvl5pPr>
            <a:lvl6pPr marL="2514600" indent="-228600" eaLnBrk="0" fontAlgn="base" hangingPunct="0">
              <a:spcBef>
                <a:spcPct val="0"/>
              </a:spcBef>
              <a:spcAft>
                <a:spcPct val="0"/>
              </a:spcAft>
              <a:defRPr sz="1400">
                <a:solidFill>
                  <a:schemeClr val="bg1"/>
                </a:solidFill>
                <a:latin typeface="Arial" charset="0"/>
              </a:defRPr>
            </a:lvl6pPr>
            <a:lvl7pPr marL="2971800" indent="-228600" eaLnBrk="0" fontAlgn="base" hangingPunct="0">
              <a:spcBef>
                <a:spcPct val="0"/>
              </a:spcBef>
              <a:spcAft>
                <a:spcPct val="0"/>
              </a:spcAft>
              <a:defRPr sz="1400">
                <a:solidFill>
                  <a:schemeClr val="bg1"/>
                </a:solidFill>
                <a:latin typeface="Arial" charset="0"/>
              </a:defRPr>
            </a:lvl7pPr>
            <a:lvl8pPr marL="3429000" indent="-228600" eaLnBrk="0" fontAlgn="base" hangingPunct="0">
              <a:spcBef>
                <a:spcPct val="0"/>
              </a:spcBef>
              <a:spcAft>
                <a:spcPct val="0"/>
              </a:spcAft>
              <a:defRPr sz="1400">
                <a:solidFill>
                  <a:schemeClr val="bg1"/>
                </a:solidFill>
                <a:latin typeface="Arial" charset="0"/>
              </a:defRPr>
            </a:lvl8pPr>
            <a:lvl9pPr marL="3886200" indent="-228600" eaLnBrk="0" fontAlgn="base" hangingPunct="0">
              <a:spcBef>
                <a:spcPct val="0"/>
              </a:spcBef>
              <a:spcAft>
                <a:spcPct val="0"/>
              </a:spcAft>
              <a:defRPr sz="1400">
                <a:solidFill>
                  <a:schemeClr val="bg1"/>
                </a:solidFill>
                <a:latin typeface="Arial" charset="0"/>
              </a:defRPr>
            </a:lvl9pPr>
          </a:lstStyle>
          <a:p>
            <a:r>
              <a:rPr lang="en-US" altLang="en-US" sz="2800" b="1">
                <a:solidFill>
                  <a:schemeClr val="tx1"/>
                </a:solidFill>
              </a:rPr>
              <a:t>KEYWORDS</a:t>
            </a:r>
            <a:endParaRPr lang="en-US" altLang="en-US" sz="1800" b="1">
              <a:solidFill>
                <a:schemeClr val="tx1"/>
              </a:solidFill>
            </a:endParaRPr>
          </a:p>
          <a:p>
            <a:pPr lvl="2"/>
            <a:r>
              <a:rPr lang="en-US" altLang="en-US" sz="1800" b="1">
                <a:solidFill>
                  <a:schemeClr val="tx1"/>
                </a:solidFill>
              </a:rPr>
              <a:t>&lt;category&gt; </a:t>
            </a:r>
            <a:br>
              <a:rPr lang="en-US" altLang="en-US" sz="1800" b="1">
                <a:solidFill>
                  <a:schemeClr val="tx1"/>
                </a:solidFill>
              </a:rPr>
            </a:br>
            <a:r>
              <a:rPr lang="en-US" altLang="en-US" sz="1800" b="1">
                <a:solidFill>
                  <a:schemeClr val="tx1"/>
                </a:solidFill>
              </a:rPr>
              <a:t>  &lt;pattern&gt;MOTHER&lt;/pattern&gt;</a:t>
            </a:r>
          </a:p>
          <a:p>
            <a:pPr lvl="2"/>
            <a:r>
              <a:rPr lang="en-US" altLang="en-US" sz="1800" b="1">
                <a:solidFill>
                  <a:schemeClr val="tx1"/>
                </a:solidFill>
              </a:rPr>
              <a:t>  &lt;template&gt; Tell me more about your family. &lt;/template&gt; </a:t>
            </a:r>
            <a:br>
              <a:rPr lang="en-US" altLang="en-US" sz="1800" b="1">
                <a:solidFill>
                  <a:schemeClr val="tx1"/>
                </a:solidFill>
              </a:rPr>
            </a:br>
            <a:r>
              <a:rPr lang="en-US" altLang="en-US" sz="1800" b="1">
                <a:solidFill>
                  <a:schemeClr val="tx1"/>
                </a:solidFill>
              </a:rPr>
              <a:t>&lt;/category&gt; </a:t>
            </a:r>
            <a:br>
              <a:rPr lang="en-US" altLang="en-US" sz="1800" b="1">
                <a:solidFill>
                  <a:schemeClr val="tx1"/>
                </a:solidFill>
              </a:rPr>
            </a:br>
            <a:r>
              <a:rPr lang="en-US" altLang="en-US" sz="1800" b="1">
                <a:solidFill>
                  <a:schemeClr val="tx1"/>
                </a:solidFill>
              </a:rPr>
              <a:t>&lt;category&gt; </a:t>
            </a:r>
            <a:br>
              <a:rPr lang="en-US" altLang="en-US" sz="1800" b="1">
                <a:solidFill>
                  <a:schemeClr val="tx1"/>
                </a:solidFill>
              </a:rPr>
            </a:br>
            <a:r>
              <a:rPr lang="en-US" altLang="en-US" sz="1800" b="1">
                <a:solidFill>
                  <a:schemeClr val="tx1"/>
                </a:solidFill>
              </a:rPr>
              <a:t>  &lt;pattern&gt;_ MOTHER&lt;/pattern&gt;   &lt;template&gt;&lt;srai&gt;MOTHER&lt;/srai&gt;&lt;/template&gt; </a:t>
            </a:r>
            <a:br>
              <a:rPr lang="en-US" altLang="en-US" sz="1800" b="1">
                <a:solidFill>
                  <a:schemeClr val="tx1"/>
                </a:solidFill>
              </a:rPr>
            </a:br>
            <a:r>
              <a:rPr lang="en-US" altLang="en-US" sz="1800" b="1">
                <a:solidFill>
                  <a:schemeClr val="tx1"/>
                </a:solidFill>
              </a:rPr>
              <a:t>&lt;/category&gt; </a:t>
            </a:r>
            <a:br>
              <a:rPr lang="en-US" altLang="en-US" sz="1800" b="1">
                <a:solidFill>
                  <a:schemeClr val="tx1"/>
                </a:solidFill>
              </a:rPr>
            </a:br>
            <a:r>
              <a:rPr lang="en-US" altLang="en-US" sz="1800" b="1">
                <a:solidFill>
                  <a:schemeClr val="tx1"/>
                </a:solidFill>
              </a:rPr>
              <a:t>&lt;category&gt; </a:t>
            </a:r>
            <a:br>
              <a:rPr lang="en-US" altLang="en-US" sz="1800" b="1">
                <a:solidFill>
                  <a:schemeClr val="tx1"/>
                </a:solidFill>
              </a:rPr>
            </a:br>
            <a:r>
              <a:rPr lang="en-US" altLang="en-US" sz="1800" b="1">
                <a:solidFill>
                  <a:schemeClr val="tx1"/>
                </a:solidFill>
              </a:rPr>
              <a:t>  &lt;pattern&gt;MOTHER _&lt;/pattern&gt; </a:t>
            </a:r>
            <a:br>
              <a:rPr lang="en-US" altLang="en-US" sz="1800" b="1">
                <a:solidFill>
                  <a:schemeClr val="tx1"/>
                </a:solidFill>
              </a:rPr>
            </a:br>
            <a:r>
              <a:rPr lang="en-US" altLang="en-US" sz="1800" b="1">
                <a:solidFill>
                  <a:schemeClr val="tx1"/>
                </a:solidFill>
              </a:rPr>
              <a:t>  &lt;template&gt;&lt;srai&gt;MOTHER&lt;/srai&gt;&lt;/template&gt; </a:t>
            </a:r>
            <a:br>
              <a:rPr lang="en-US" altLang="en-US" sz="1800" b="1">
                <a:solidFill>
                  <a:schemeClr val="tx1"/>
                </a:solidFill>
              </a:rPr>
            </a:br>
            <a:r>
              <a:rPr lang="en-US" altLang="en-US" sz="1800" b="1">
                <a:solidFill>
                  <a:schemeClr val="tx1"/>
                </a:solidFill>
              </a:rPr>
              <a:t>&lt;/category&gt;</a:t>
            </a:r>
            <a:br>
              <a:rPr lang="en-US" altLang="en-US" sz="1800" b="1">
                <a:solidFill>
                  <a:schemeClr val="tx1"/>
                </a:solidFill>
              </a:rPr>
            </a:br>
            <a:r>
              <a:rPr lang="en-US" altLang="en-US" sz="1800" b="1">
                <a:solidFill>
                  <a:schemeClr val="tx1"/>
                </a:solidFill>
              </a:rPr>
              <a:t>&lt;category&gt; </a:t>
            </a:r>
            <a:br>
              <a:rPr lang="en-US" altLang="en-US" sz="1800" b="1">
                <a:solidFill>
                  <a:schemeClr val="tx1"/>
                </a:solidFill>
              </a:rPr>
            </a:br>
            <a:r>
              <a:rPr lang="en-US" altLang="en-US" sz="1800" b="1">
                <a:solidFill>
                  <a:schemeClr val="tx1"/>
                </a:solidFill>
              </a:rPr>
              <a:t>  &lt;pattern&gt;_ MOTHER *&lt;/pattern&gt;</a:t>
            </a:r>
            <a:br>
              <a:rPr lang="en-US" altLang="en-US" sz="1800" b="1">
                <a:solidFill>
                  <a:schemeClr val="tx1"/>
                </a:solidFill>
              </a:rPr>
            </a:br>
            <a:r>
              <a:rPr lang="en-US" altLang="en-US" sz="1800" b="1">
                <a:solidFill>
                  <a:schemeClr val="tx1"/>
                </a:solidFill>
              </a:rPr>
              <a:t>  &lt;template&gt;&lt;srai&gt;MOTHER&lt;/srai&gt;&lt;/template&gt;</a:t>
            </a:r>
            <a:br>
              <a:rPr lang="en-US" altLang="en-US" sz="1800" b="1">
                <a:solidFill>
                  <a:schemeClr val="tx1"/>
                </a:solidFill>
              </a:rPr>
            </a:br>
            <a:r>
              <a:rPr lang="en-US" altLang="en-US" sz="1800" b="1">
                <a:solidFill>
                  <a:schemeClr val="tx1"/>
                </a:solidFill>
              </a:rPr>
              <a:t>&lt;/category&gt; </a:t>
            </a:r>
          </a:p>
        </p:txBody>
      </p:sp>
    </p:spTree>
    <p:extLst>
      <p:ext uri="{BB962C8B-B14F-4D97-AF65-F5344CB8AC3E}">
        <p14:creationId xmlns:p14="http://schemas.microsoft.com/office/powerpoint/2010/main" val="811691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4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4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4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1400">
                <a:solidFill>
                  <a:schemeClr val="bg1"/>
                </a:solidFill>
                <a:latin typeface="Arial" charset="0"/>
              </a:defRPr>
            </a:lvl1pPr>
            <a:lvl2pPr marL="742950" indent="-285750" defTabSz="762000">
              <a:defRPr sz="1400">
                <a:solidFill>
                  <a:schemeClr val="bg1"/>
                </a:solidFill>
                <a:latin typeface="Arial" charset="0"/>
              </a:defRPr>
            </a:lvl2pPr>
            <a:lvl3pPr marL="1143000" indent="-228600" defTabSz="762000">
              <a:defRPr sz="1400">
                <a:solidFill>
                  <a:schemeClr val="bg1"/>
                </a:solidFill>
                <a:latin typeface="Arial" charset="0"/>
              </a:defRPr>
            </a:lvl3pPr>
            <a:lvl4pPr marL="1600200" indent="-228600" defTabSz="762000">
              <a:defRPr sz="1400">
                <a:solidFill>
                  <a:schemeClr val="bg1"/>
                </a:solidFill>
                <a:latin typeface="Arial" charset="0"/>
              </a:defRPr>
            </a:lvl4pPr>
            <a:lvl5pPr marL="2057400" indent="-228600" defTabSz="762000">
              <a:defRPr sz="1400">
                <a:solidFill>
                  <a:schemeClr val="bg1"/>
                </a:solidFill>
                <a:latin typeface="Arial" charset="0"/>
              </a:defRPr>
            </a:lvl5pPr>
            <a:lvl6pPr marL="2514600" indent="-228600" defTabSz="762000" eaLnBrk="0" fontAlgn="base" hangingPunct="0">
              <a:spcBef>
                <a:spcPct val="0"/>
              </a:spcBef>
              <a:spcAft>
                <a:spcPct val="0"/>
              </a:spcAft>
              <a:defRPr sz="1400">
                <a:solidFill>
                  <a:schemeClr val="bg1"/>
                </a:solidFill>
                <a:latin typeface="Arial" charset="0"/>
              </a:defRPr>
            </a:lvl6pPr>
            <a:lvl7pPr marL="2971800" indent="-228600" defTabSz="762000" eaLnBrk="0" fontAlgn="base" hangingPunct="0">
              <a:spcBef>
                <a:spcPct val="0"/>
              </a:spcBef>
              <a:spcAft>
                <a:spcPct val="0"/>
              </a:spcAft>
              <a:defRPr sz="1400">
                <a:solidFill>
                  <a:schemeClr val="bg1"/>
                </a:solidFill>
                <a:latin typeface="Arial" charset="0"/>
              </a:defRPr>
            </a:lvl7pPr>
            <a:lvl8pPr marL="3429000" indent="-228600" defTabSz="762000" eaLnBrk="0" fontAlgn="base" hangingPunct="0">
              <a:spcBef>
                <a:spcPct val="0"/>
              </a:spcBef>
              <a:spcAft>
                <a:spcPct val="0"/>
              </a:spcAft>
              <a:defRPr sz="1400">
                <a:solidFill>
                  <a:schemeClr val="bg1"/>
                </a:solidFill>
                <a:latin typeface="Arial" charset="0"/>
              </a:defRPr>
            </a:lvl8pPr>
            <a:lvl9pPr marL="3886200" indent="-228600" defTabSz="762000" eaLnBrk="0" fontAlgn="base" hangingPunct="0">
              <a:spcBef>
                <a:spcPct val="0"/>
              </a:spcBef>
              <a:spcAft>
                <a:spcPct val="0"/>
              </a:spcAft>
              <a:defRPr sz="1400">
                <a:solidFill>
                  <a:schemeClr val="bg1"/>
                </a:solidFill>
                <a:latin typeface="Arial" charset="0"/>
              </a:defRPr>
            </a:lvl9pPr>
          </a:lstStyle>
          <a:p>
            <a:fld id="{E5A2EC2D-76D4-2348-8ADF-3B0286B3FF7F}" type="slidenum">
              <a:rPr lang="ar-SA" altLang="en-US">
                <a:solidFill>
                  <a:schemeClr val="tx1"/>
                </a:solidFill>
                <a:latin typeface="Times New Roman" charset="0"/>
              </a:rPr>
              <a:pPr/>
              <a:t>38</a:t>
            </a:fld>
            <a:endParaRPr lang="en-US" altLang="en-US">
              <a:solidFill>
                <a:schemeClr val="tx1"/>
              </a:solidFill>
              <a:latin typeface="Times New Roman" charset="0"/>
            </a:endParaRPr>
          </a:p>
        </p:txBody>
      </p:sp>
      <p:sp>
        <p:nvSpPr>
          <p:cNvPr id="116738" name="Rectangle 2"/>
          <p:cNvSpPr>
            <a:spLocks noChangeArrowheads="1"/>
          </p:cNvSpPr>
          <p:nvPr/>
        </p:nvSpPr>
        <p:spPr bwMode="auto">
          <a:xfrm>
            <a:off x="1752600" y="227014"/>
            <a:ext cx="85344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a:defRPr sz="1400">
                <a:solidFill>
                  <a:schemeClr val="bg1"/>
                </a:solidFill>
                <a:latin typeface="Arial" charset="0"/>
              </a:defRPr>
            </a:lvl1pPr>
            <a:lvl2pPr marL="742950" indent="-285750">
              <a:defRPr sz="1400">
                <a:solidFill>
                  <a:schemeClr val="bg1"/>
                </a:solidFill>
                <a:latin typeface="Arial" charset="0"/>
              </a:defRPr>
            </a:lvl2pPr>
            <a:lvl3pPr marL="1143000" indent="-228600">
              <a:defRPr sz="1400">
                <a:solidFill>
                  <a:schemeClr val="bg1"/>
                </a:solidFill>
                <a:latin typeface="Arial" charset="0"/>
              </a:defRPr>
            </a:lvl3pPr>
            <a:lvl4pPr marL="1600200" indent="-228600">
              <a:defRPr sz="1400">
                <a:solidFill>
                  <a:schemeClr val="bg1"/>
                </a:solidFill>
                <a:latin typeface="Arial" charset="0"/>
              </a:defRPr>
            </a:lvl4pPr>
            <a:lvl5pPr marL="2057400" indent="-228600">
              <a:defRPr sz="1400">
                <a:solidFill>
                  <a:schemeClr val="bg1"/>
                </a:solidFill>
                <a:latin typeface="Arial" charset="0"/>
              </a:defRPr>
            </a:lvl5pPr>
            <a:lvl6pPr marL="2514600" indent="-228600" eaLnBrk="0" fontAlgn="base" hangingPunct="0">
              <a:spcBef>
                <a:spcPct val="0"/>
              </a:spcBef>
              <a:spcAft>
                <a:spcPct val="0"/>
              </a:spcAft>
              <a:defRPr sz="1400">
                <a:solidFill>
                  <a:schemeClr val="bg1"/>
                </a:solidFill>
                <a:latin typeface="Arial" charset="0"/>
              </a:defRPr>
            </a:lvl6pPr>
            <a:lvl7pPr marL="2971800" indent="-228600" eaLnBrk="0" fontAlgn="base" hangingPunct="0">
              <a:spcBef>
                <a:spcPct val="0"/>
              </a:spcBef>
              <a:spcAft>
                <a:spcPct val="0"/>
              </a:spcAft>
              <a:defRPr sz="1400">
                <a:solidFill>
                  <a:schemeClr val="bg1"/>
                </a:solidFill>
                <a:latin typeface="Arial" charset="0"/>
              </a:defRPr>
            </a:lvl7pPr>
            <a:lvl8pPr marL="3429000" indent="-228600" eaLnBrk="0" fontAlgn="base" hangingPunct="0">
              <a:spcBef>
                <a:spcPct val="0"/>
              </a:spcBef>
              <a:spcAft>
                <a:spcPct val="0"/>
              </a:spcAft>
              <a:defRPr sz="1400">
                <a:solidFill>
                  <a:schemeClr val="bg1"/>
                </a:solidFill>
                <a:latin typeface="Arial" charset="0"/>
              </a:defRPr>
            </a:lvl8pPr>
            <a:lvl9pPr marL="3886200" indent="-228600" eaLnBrk="0" fontAlgn="base" hangingPunct="0">
              <a:spcBef>
                <a:spcPct val="0"/>
              </a:spcBef>
              <a:spcAft>
                <a:spcPct val="0"/>
              </a:spcAft>
              <a:defRPr sz="1400">
                <a:solidFill>
                  <a:schemeClr val="bg1"/>
                </a:solidFill>
                <a:latin typeface="Arial" charset="0"/>
              </a:defRPr>
            </a:lvl9pPr>
          </a:lstStyle>
          <a:p>
            <a:r>
              <a:rPr lang="en-US" altLang="en-US" sz="2800" b="1" i="1">
                <a:solidFill>
                  <a:schemeClr val="tx1"/>
                </a:solidFill>
              </a:rPr>
              <a:t>Human: What is your primary objective?</a:t>
            </a:r>
            <a:r>
              <a:rPr lang="en-US" altLang="en-US" sz="2800">
                <a:solidFill>
                  <a:schemeClr val="tx1"/>
                </a:solidFill>
              </a:rPr>
              <a:t> </a:t>
            </a:r>
            <a:endParaRPr lang="en-US" altLang="en-US" sz="1200" b="1" i="1">
              <a:solidFill>
                <a:schemeClr val="tx1"/>
              </a:solidFill>
            </a:endParaRPr>
          </a:p>
          <a:p>
            <a:r>
              <a:rPr lang="en-US" altLang="en-US" sz="2800" b="1">
                <a:solidFill>
                  <a:schemeClr val="tx1"/>
                </a:solidFill>
              </a:rPr>
              <a:t>ALICE:</a:t>
            </a:r>
            <a:r>
              <a:rPr lang="en-US" altLang="en-US" sz="2800" b="1" i="1">
                <a:solidFill>
                  <a:schemeClr val="tx1"/>
                </a:solidFill>
              </a:rPr>
              <a:t> I plan to replace Windows with Artificial Intelligence.</a:t>
            </a:r>
            <a:r>
              <a:rPr lang="en-US" altLang="en-US" sz="2800">
                <a:solidFill>
                  <a:schemeClr val="tx1"/>
                </a:solidFill>
              </a:rPr>
              <a:t> </a:t>
            </a:r>
          </a:p>
        </p:txBody>
      </p:sp>
      <p:sp>
        <p:nvSpPr>
          <p:cNvPr id="15364" name="Text Box 3"/>
          <p:cNvSpPr txBox="1">
            <a:spLocks noChangeArrowheads="1"/>
          </p:cNvSpPr>
          <p:nvPr/>
        </p:nvSpPr>
        <p:spPr bwMode="auto">
          <a:xfrm>
            <a:off x="1752600" y="1639889"/>
            <a:ext cx="5029200" cy="466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a:solidFill>
                  <a:schemeClr val="bg1"/>
                </a:solidFill>
                <a:latin typeface="Arial" charset="0"/>
              </a:defRPr>
            </a:lvl1pPr>
            <a:lvl2pPr>
              <a:defRPr sz="1400">
                <a:solidFill>
                  <a:schemeClr val="bg1"/>
                </a:solidFill>
                <a:latin typeface="Arial" charset="0"/>
              </a:defRPr>
            </a:lvl2pPr>
            <a:lvl3pPr marL="1143000" indent="-228600">
              <a:defRPr sz="1400">
                <a:solidFill>
                  <a:schemeClr val="bg1"/>
                </a:solidFill>
                <a:latin typeface="Arial" charset="0"/>
              </a:defRPr>
            </a:lvl3pPr>
            <a:lvl4pPr marL="1600200" indent="-228600">
              <a:defRPr sz="1400">
                <a:solidFill>
                  <a:schemeClr val="bg1"/>
                </a:solidFill>
                <a:latin typeface="Arial" charset="0"/>
              </a:defRPr>
            </a:lvl4pPr>
            <a:lvl5pPr marL="2057400" indent="-228600">
              <a:defRPr sz="1400">
                <a:solidFill>
                  <a:schemeClr val="bg1"/>
                </a:solidFill>
                <a:latin typeface="Arial" charset="0"/>
              </a:defRPr>
            </a:lvl5pPr>
            <a:lvl6pPr marL="2514600" indent="-228600" eaLnBrk="0" fontAlgn="base" hangingPunct="0">
              <a:spcBef>
                <a:spcPct val="0"/>
              </a:spcBef>
              <a:spcAft>
                <a:spcPct val="0"/>
              </a:spcAft>
              <a:defRPr sz="1400">
                <a:solidFill>
                  <a:schemeClr val="bg1"/>
                </a:solidFill>
                <a:latin typeface="Arial" charset="0"/>
              </a:defRPr>
            </a:lvl6pPr>
            <a:lvl7pPr marL="2971800" indent="-228600" eaLnBrk="0" fontAlgn="base" hangingPunct="0">
              <a:spcBef>
                <a:spcPct val="0"/>
              </a:spcBef>
              <a:spcAft>
                <a:spcPct val="0"/>
              </a:spcAft>
              <a:defRPr sz="1400">
                <a:solidFill>
                  <a:schemeClr val="bg1"/>
                </a:solidFill>
                <a:latin typeface="Arial" charset="0"/>
              </a:defRPr>
            </a:lvl7pPr>
            <a:lvl8pPr marL="3429000" indent="-228600" eaLnBrk="0" fontAlgn="base" hangingPunct="0">
              <a:spcBef>
                <a:spcPct val="0"/>
              </a:spcBef>
              <a:spcAft>
                <a:spcPct val="0"/>
              </a:spcAft>
              <a:defRPr sz="1400">
                <a:solidFill>
                  <a:schemeClr val="bg1"/>
                </a:solidFill>
                <a:latin typeface="Arial" charset="0"/>
              </a:defRPr>
            </a:lvl8pPr>
            <a:lvl9pPr marL="3886200" indent="-228600" eaLnBrk="0" fontAlgn="base" hangingPunct="0">
              <a:spcBef>
                <a:spcPct val="0"/>
              </a:spcBef>
              <a:spcAft>
                <a:spcPct val="0"/>
              </a:spcAft>
              <a:defRPr sz="1400">
                <a:solidFill>
                  <a:schemeClr val="bg1"/>
                </a:solidFill>
                <a:latin typeface="Arial" charset="0"/>
              </a:defRPr>
            </a:lvl9pPr>
          </a:lstStyle>
          <a:p>
            <a:r>
              <a:rPr lang="en-US" altLang="en-US" sz="2800" b="1">
                <a:solidFill>
                  <a:schemeClr val="tx1"/>
                </a:solidFill>
              </a:rPr>
              <a:t>KEYWORDS</a:t>
            </a:r>
            <a:endParaRPr lang="en-US" altLang="en-US" sz="1800" b="1">
              <a:solidFill>
                <a:schemeClr val="tx1"/>
              </a:solidFill>
            </a:endParaRPr>
          </a:p>
          <a:p>
            <a:pPr lvl="1"/>
            <a:r>
              <a:rPr lang="en-US" altLang="en-US" sz="1800" b="1">
                <a:solidFill>
                  <a:schemeClr val="tx1"/>
                </a:solidFill>
              </a:rPr>
              <a:t>&lt;category&gt;</a:t>
            </a:r>
            <a:br>
              <a:rPr lang="en-US" altLang="en-US" sz="1800" b="1">
                <a:solidFill>
                  <a:schemeClr val="tx1"/>
                </a:solidFill>
              </a:rPr>
            </a:br>
            <a:r>
              <a:rPr lang="en-US" altLang="en-US" sz="1800" b="1">
                <a:solidFill>
                  <a:schemeClr val="tx1"/>
                </a:solidFill>
              </a:rPr>
              <a:t>  &lt;pattern&gt;KNOCK KNOCK&lt;/pattern&gt;</a:t>
            </a:r>
            <a:br>
              <a:rPr lang="en-US" altLang="en-US" sz="1800" b="1">
                <a:solidFill>
                  <a:schemeClr val="tx1"/>
                </a:solidFill>
              </a:rPr>
            </a:br>
            <a:r>
              <a:rPr lang="en-US" altLang="en-US" sz="1800" b="1">
                <a:solidFill>
                  <a:schemeClr val="tx1"/>
                </a:solidFill>
              </a:rPr>
              <a:t>  &lt;template&gt;Who is there?&lt;/template&gt;</a:t>
            </a:r>
            <a:br>
              <a:rPr lang="en-US" altLang="en-US" sz="1800" b="1">
                <a:solidFill>
                  <a:schemeClr val="tx1"/>
                </a:solidFill>
              </a:rPr>
            </a:br>
            <a:r>
              <a:rPr lang="en-US" altLang="en-US" sz="1800" b="1">
                <a:solidFill>
                  <a:schemeClr val="tx1"/>
                </a:solidFill>
              </a:rPr>
              <a:t>&lt;/category&gt;</a:t>
            </a:r>
            <a:br>
              <a:rPr lang="en-US" altLang="en-US" sz="1800" b="1">
                <a:solidFill>
                  <a:schemeClr val="tx1"/>
                </a:solidFill>
              </a:rPr>
            </a:br>
            <a:r>
              <a:rPr lang="en-US" altLang="en-US" sz="1800" b="1">
                <a:solidFill>
                  <a:schemeClr val="tx1"/>
                </a:solidFill>
              </a:rPr>
              <a:t>&lt;category&gt;</a:t>
            </a:r>
            <a:br>
              <a:rPr lang="en-US" altLang="en-US" sz="1800" b="1">
                <a:solidFill>
                  <a:schemeClr val="tx1"/>
                </a:solidFill>
              </a:rPr>
            </a:br>
            <a:r>
              <a:rPr lang="en-US" altLang="en-US" sz="1800" b="1">
                <a:solidFill>
                  <a:schemeClr val="tx1"/>
                </a:solidFill>
              </a:rPr>
              <a:t>  &lt;pattern&gt;*&lt;/pattern&gt;</a:t>
            </a:r>
            <a:br>
              <a:rPr lang="en-US" altLang="en-US" sz="1800" b="1">
                <a:solidFill>
                  <a:schemeClr val="tx1"/>
                </a:solidFill>
              </a:rPr>
            </a:br>
            <a:r>
              <a:rPr lang="en-US" altLang="en-US" sz="1800" b="1">
                <a:solidFill>
                  <a:schemeClr val="tx1"/>
                </a:solidFill>
              </a:rPr>
              <a:t>  &lt;that&gt;WHO IS THERE&lt;/that&gt;</a:t>
            </a:r>
            <a:br>
              <a:rPr lang="en-US" altLang="en-US" sz="1800" b="1">
                <a:solidFill>
                  <a:schemeClr val="tx1"/>
                </a:solidFill>
              </a:rPr>
            </a:br>
            <a:r>
              <a:rPr lang="en-US" altLang="en-US" sz="1800" b="1">
                <a:solidFill>
                  <a:schemeClr val="tx1"/>
                </a:solidFill>
              </a:rPr>
              <a:t>  &lt;template&gt;&lt;person/&gt; who?&lt;/template&gt;</a:t>
            </a:r>
            <a:br>
              <a:rPr lang="en-US" altLang="en-US" sz="1800" b="1">
                <a:solidFill>
                  <a:schemeClr val="tx1"/>
                </a:solidFill>
              </a:rPr>
            </a:br>
            <a:r>
              <a:rPr lang="en-US" altLang="en-US" sz="1800" b="1">
                <a:solidFill>
                  <a:schemeClr val="tx1"/>
                </a:solidFill>
              </a:rPr>
              <a:t>&lt;/category&gt;</a:t>
            </a:r>
            <a:br>
              <a:rPr lang="en-US" altLang="en-US" sz="1800" b="1">
                <a:solidFill>
                  <a:schemeClr val="tx1"/>
                </a:solidFill>
              </a:rPr>
            </a:br>
            <a:r>
              <a:rPr lang="en-US" altLang="en-US" sz="1800" b="1">
                <a:solidFill>
                  <a:schemeClr val="tx1"/>
                </a:solidFill>
              </a:rPr>
              <a:t>&lt;category&gt;</a:t>
            </a:r>
            <a:br>
              <a:rPr lang="en-US" altLang="en-US" sz="1800" b="1">
                <a:solidFill>
                  <a:schemeClr val="tx1"/>
                </a:solidFill>
              </a:rPr>
            </a:br>
            <a:r>
              <a:rPr lang="en-US" altLang="en-US" sz="1800" b="1">
                <a:solidFill>
                  <a:schemeClr val="tx1"/>
                </a:solidFill>
              </a:rPr>
              <a:t>  &lt;pattern&gt;*&lt;/pattern&gt;</a:t>
            </a:r>
            <a:br>
              <a:rPr lang="en-US" altLang="en-US" sz="1800" b="1">
                <a:solidFill>
                  <a:schemeClr val="tx1"/>
                </a:solidFill>
              </a:rPr>
            </a:br>
            <a:r>
              <a:rPr lang="en-US" altLang="en-US" sz="1800" b="1">
                <a:solidFill>
                  <a:schemeClr val="tx1"/>
                </a:solidFill>
              </a:rPr>
              <a:t>  &lt;that&gt;* WHO&lt;/that&gt;</a:t>
            </a:r>
            <a:br>
              <a:rPr lang="en-US" altLang="en-US" sz="1800" b="1">
                <a:solidFill>
                  <a:schemeClr val="tx1"/>
                </a:solidFill>
              </a:rPr>
            </a:br>
            <a:r>
              <a:rPr lang="en-US" altLang="en-US" sz="1800" b="1">
                <a:solidFill>
                  <a:schemeClr val="tx1"/>
                </a:solidFill>
              </a:rPr>
              <a:t>  &lt;template&gt;Ha ha very funny,</a:t>
            </a:r>
          </a:p>
          <a:p>
            <a:pPr lvl="1"/>
            <a:r>
              <a:rPr lang="en-US" altLang="en-US" sz="1800" b="1">
                <a:solidFill>
                  <a:schemeClr val="tx1"/>
                </a:solidFill>
              </a:rPr>
              <a:t>    &lt;get name="name"/&gt;.&lt;/template&gt;</a:t>
            </a:r>
            <a:br>
              <a:rPr lang="en-US" altLang="en-US" sz="1800" b="1">
                <a:solidFill>
                  <a:schemeClr val="tx1"/>
                </a:solidFill>
              </a:rPr>
            </a:br>
            <a:r>
              <a:rPr lang="en-US" altLang="en-US" sz="1800" b="1">
                <a:solidFill>
                  <a:schemeClr val="tx1"/>
                </a:solidFill>
              </a:rPr>
              <a:t>&lt;/category&gt;</a:t>
            </a:r>
            <a:r>
              <a:rPr lang="en-US" altLang="en-US" sz="2000" b="1">
                <a:solidFill>
                  <a:schemeClr val="tx1"/>
                </a:solidFill>
              </a:rPr>
              <a:t> </a:t>
            </a:r>
          </a:p>
        </p:txBody>
      </p:sp>
      <p:sp>
        <p:nvSpPr>
          <p:cNvPr id="15365" name="Text Box 4"/>
          <p:cNvSpPr txBox="1">
            <a:spLocks noChangeArrowheads="1"/>
          </p:cNvSpPr>
          <p:nvPr/>
        </p:nvSpPr>
        <p:spPr bwMode="auto">
          <a:xfrm>
            <a:off x="7010400" y="1600201"/>
            <a:ext cx="34290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a:solidFill>
                  <a:schemeClr val="bg1"/>
                </a:solidFill>
                <a:latin typeface="Arial" charset="0"/>
              </a:defRPr>
            </a:lvl1pPr>
            <a:lvl2pPr marL="742950" indent="-285750">
              <a:defRPr sz="1400">
                <a:solidFill>
                  <a:schemeClr val="bg1"/>
                </a:solidFill>
                <a:latin typeface="Arial" charset="0"/>
              </a:defRPr>
            </a:lvl2pPr>
            <a:lvl3pPr marL="1143000" indent="-228600">
              <a:defRPr sz="1400">
                <a:solidFill>
                  <a:schemeClr val="bg1"/>
                </a:solidFill>
                <a:latin typeface="Arial" charset="0"/>
              </a:defRPr>
            </a:lvl3pPr>
            <a:lvl4pPr marL="1600200" indent="-228600">
              <a:defRPr sz="1400">
                <a:solidFill>
                  <a:schemeClr val="bg1"/>
                </a:solidFill>
                <a:latin typeface="Arial" charset="0"/>
              </a:defRPr>
            </a:lvl4pPr>
            <a:lvl5pPr marL="2057400" indent="-228600">
              <a:defRPr sz="1400">
                <a:solidFill>
                  <a:schemeClr val="bg1"/>
                </a:solidFill>
                <a:latin typeface="Arial" charset="0"/>
              </a:defRPr>
            </a:lvl5pPr>
            <a:lvl6pPr marL="2514600" indent="-228600" eaLnBrk="0" fontAlgn="base" hangingPunct="0">
              <a:spcBef>
                <a:spcPct val="0"/>
              </a:spcBef>
              <a:spcAft>
                <a:spcPct val="0"/>
              </a:spcAft>
              <a:defRPr sz="1400">
                <a:solidFill>
                  <a:schemeClr val="bg1"/>
                </a:solidFill>
                <a:latin typeface="Arial" charset="0"/>
              </a:defRPr>
            </a:lvl6pPr>
            <a:lvl7pPr marL="2971800" indent="-228600" eaLnBrk="0" fontAlgn="base" hangingPunct="0">
              <a:spcBef>
                <a:spcPct val="0"/>
              </a:spcBef>
              <a:spcAft>
                <a:spcPct val="0"/>
              </a:spcAft>
              <a:defRPr sz="1400">
                <a:solidFill>
                  <a:schemeClr val="bg1"/>
                </a:solidFill>
                <a:latin typeface="Arial" charset="0"/>
              </a:defRPr>
            </a:lvl7pPr>
            <a:lvl8pPr marL="3429000" indent="-228600" eaLnBrk="0" fontAlgn="base" hangingPunct="0">
              <a:spcBef>
                <a:spcPct val="0"/>
              </a:spcBef>
              <a:spcAft>
                <a:spcPct val="0"/>
              </a:spcAft>
              <a:defRPr sz="1400">
                <a:solidFill>
                  <a:schemeClr val="bg1"/>
                </a:solidFill>
                <a:latin typeface="Arial" charset="0"/>
              </a:defRPr>
            </a:lvl8pPr>
            <a:lvl9pPr marL="3886200" indent="-228600" eaLnBrk="0" fontAlgn="base" hangingPunct="0">
              <a:spcBef>
                <a:spcPct val="0"/>
              </a:spcBef>
              <a:spcAft>
                <a:spcPct val="0"/>
              </a:spcAft>
              <a:defRPr sz="1400">
                <a:solidFill>
                  <a:schemeClr val="bg1"/>
                </a:solidFill>
                <a:latin typeface="Arial" charset="0"/>
              </a:defRPr>
            </a:lvl9pPr>
          </a:lstStyle>
          <a:p>
            <a:r>
              <a:rPr lang="en-US" altLang="en-US" sz="2000">
                <a:solidFill>
                  <a:schemeClr val="tx1"/>
                </a:solidFill>
              </a:rPr>
              <a:t>H: Knock knock.</a:t>
            </a:r>
            <a:br>
              <a:rPr lang="en-US" altLang="en-US" sz="2000">
                <a:solidFill>
                  <a:schemeClr val="tx1"/>
                </a:solidFill>
              </a:rPr>
            </a:br>
            <a:r>
              <a:rPr lang="en-US" altLang="en-US" sz="2000">
                <a:solidFill>
                  <a:schemeClr val="tx1"/>
                </a:solidFill>
              </a:rPr>
              <a:t>R: Who's there?</a:t>
            </a:r>
            <a:br>
              <a:rPr lang="en-US" altLang="en-US" sz="2000">
                <a:solidFill>
                  <a:schemeClr val="tx1"/>
                </a:solidFill>
              </a:rPr>
            </a:br>
            <a:r>
              <a:rPr lang="en-US" altLang="en-US" sz="2000">
                <a:solidFill>
                  <a:schemeClr val="tx1"/>
                </a:solidFill>
              </a:rPr>
              <a:t>H: Banana.</a:t>
            </a:r>
            <a:br>
              <a:rPr lang="en-US" altLang="en-US" sz="2000">
                <a:solidFill>
                  <a:schemeClr val="tx1"/>
                </a:solidFill>
              </a:rPr>
            </a:br>
            <a:r>
              <a:rPr lang="en-US" altLang="en-US" sz="2000">
                <a:solidFill>
                  <a:schemeClr val="tx1"/>
                </a:solidFill>
              </a:rPr>
              <a:t>R: Banana who?</a:t>
            </a:r>
            <a:br>
              <a:rPr lang="en-US" altLang="en-US" sz="2000">
                <a:solidFill>
                  <a:schemeClr val="tx1"/>
                </a:solidFill>
              </a:rPr>
            </a:br>
            <a:r>
              <a:rPr lang="en-US" altLang="en-US" sz="2000">
                <a:solidFill>
                  <a:schemeClr val="tx1"/>
                </a:solidFill>
              </a:rPr>
              <a:t>H: Knock knock.</a:t>
            </a:r>
            <a:br>
              <a:rPr lang="en-US" altLang="en-US" sz="2000">
                <a:solidFill>
                  <a:schemeClr val="tx1"/>
                </a:solidFill>
              </a:rPr>
            </a:br>
            <a:r>
              <a:rPr lang="en-US" altLang="en-US" sz="2000">
                <a:solidFill>
                  <a:schemeClr val="tx1"/>
                </a:solidFill>
              </a:rPr>
              <a:t>R: Who's there?</a:t>
            </a:r>
            <a:br>
              <a:rPr lang="en-US" altLang="en-US" sz="2000">
                <a:solidFill>
                  <a:schemeClr val="tx1"/>
                </a:solidFill>
              </a:rPr>
            </a:br>
            <a:r>
              <a:rPr lang="en-US" altLang="en-US" sz="2000">
                <a:solidFill>
                  <a:schemeClr val="tx1"/>
                </a:solidFill>
              </a:rPr>
              <a:t>H: Banana.</a:t>
            </a:r>
            <a:br>
              <a:rPr lang="en-US" altLang="en-US" sz="2000">
                <a:solidFill>
                  <a:schemeClr val="tx1"/>
                </a:solidFill>
              </a:rPr>
            </a:br>
            <a:r>
              <a:rPr lang="en-US" altLang="en-US" sz="2000">
                <a:solidFill>
                  <a:schemeClr val="tx1"/>
                </a:solidFill>
              </a:rPr>
              <a:t>R: Banana who?</a:t>
            </a:r>
          </a:p>
          <a:p>
            <a:r>
              <a:rPr lang="en-US" altLang="en-US" sz="2000">
                <a:solidFill>
                  <a:schemeClr val="tx1"/>
                </a:solidFill>
              </a:rPr>
              <a:t>H: Knock knock.</a:t>
            </a:r>
            <a:br>
              <a:rPr lang="en-US" altLang="en-US" sz="2000">
                <a:solidFill>
                  <a:schemeClr val="tx1"/>
                </a:solidFill>
              </a:rPr>
            </a:br>
            <a:r>
              <a:rPr lang="en-US" altLang="en-US" sz="2000">
                <a:solidFill>
                  <a:schemeClr val="tx1"/>
                </a:solidFill>
              </a:rPr>
              <a:t>R: Who's there?</a:t>
            </a:r>
            <a:br>
              <a:rPr lang="en-US" altLang="en-US" sz="2000">
                <a:solidFill>
                  <a:schemeClr val="tx1"/>
                </a:solidFill>
              </a:rPr>
            </a:br>
            <a:r>
              <a:rPr lang="en-US" altLang="en-US" sz="2000">
                <a:solidFill>
                  <a:schemeClr val="tx1"/>
                </a:solidFill>
              </a:rPr>
              <a:t>H: Orange.</a:t>
            </a:r>
            <a:br>
              <a:rPr lang="en-US" altLang="en-US" sz="2000">
                <a:solidFill>
                  <a:schemeClr val="tx1"/>
                </a:solidFill>
              </a:rPr>
            </a:br>
            <a:r>
              <a:rPr lang="en-US" altLang="en-US" sz="2000">
                <a:solidFill>
                  <a:schemeClr val="tx1"/>
                </a:solidFill>
              </a:rPr>
              <a:t>R: Orange who?</a:t>
            </a:r>
            <a:br>
              <a:rPr lang="en-US" altLang="en-US" sz="2000">
                <a:solidFill>
                  <a:schemeClr val="tx1"/>
                </a:solidFill>
              </a:rPr>
            </a:br>
            <a:r>
              <a:rPr lang="en-US" altLang="en-US" sz="2000">
                <a:solidFill>
                  <a:schemeClr val="tx1"/>
                </a:solidFill>
              </a:rPr>
              <a:t>H: Orange you glad I didn't say banana.</a:t>
            </a:r>
            <a:br>
              <a:rPr lang="en-US" altLang="en-US" sz="2000">
                <a:solidFill>
                  <a:schemeClr val="tx1"/>
                </a:solidFill>
              </a:rPr>
            </a:br>
            <a:r>
              <a:rPr lang="en-US" altLang="en-US" sz="2000">
                <a:solidFill>
                  <a:schemeClr val="tx1"/>
                </a:solidFill>
              </a:rPr>
              <a:t>R: Ha ha very funny, Nancy. </a:t>
            </a:r>
          </a:p>
        </p:txBody>
      </p:sp>
    </p:spTree>
    <p:extLst>
      <p:ext uri="{BB962C8B-B14F-4D97-AF65-F5344CB8AC3E}">
        <p14:creationId xmlns:p14="http://schemas.microsoft.com/office/powerpoint/2010/main" val="787465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7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73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1400">
                <a:solidFill>
                  <a:schemeClr val="bg1"/>
                </a:solidFill>
                <a:latin typeface="Arial" charset="0"/>
              </a:defRPr>
            </a:lvl1pPr>
            <a:lvl2pPr marL="742950" indent="-285750" defTabSz="762000">
              <a:defRPr sz="1400">
                <a:solidFill>
                  <a:schemeClr val="bg1"/>
                </a:solidFill>
                <a:latin typeface="Arial" charset="0"/>
              </a:defRPr>
            </a:lvl2pPr>
            <a:lvl3pPr marL="1143000" indent="-228600" defTabSz="762000">
              <a:defRPr sz="1400">
                <a:solidFill>
                  <a:schemeClr val="bg1"/>
                </a:solidFill>
                <a:latin typeface="Arial" charset="0"/>
              </a:defRPr>
            </a:lvl3pPr>
            <a:lvl4pPr marL="1600200" indent="-228600" defTabSz="762000">
              <a:defRPr sz="1400">
                <a:solidFill>
                  <a:schemeClr val="bg1"/>
                </a:solidFill>
                <a:latin typeface="Arial" charset="0"/>
              </a:defRPr>
            </a:lvl4pPr>
            <a:lvl5pPr marL="2057400" indent="-228600" defTabSz="762000">
              <a:defRPr sz="1400">
                <a:solidFill>
                  <a:schemeClr val="bg1"/>
                </a:solidFill>
                <a:latin typeface="Arial" charset="0"/>
              </a:defRPr>
            </a:lvl5pPr>
            <a:lvl6pPr marL="2514600" indent="-228600" defTabSz="762000" eaLnBrk="0" fontAlgn="base" hangingPunct="0">
              <a:spcBef>
                <a:spcPct val="0"/>
              </a:spcBef>
              <a:spcAft>
                <a:spcPct val="0"/>
              </a:spcAft>
              <a:defRPr sz="1400">
                <a:solidFill>
                  <a:schemeClr val="bg1"/>
                </a:solidFill>
                <a:latin typeface="Arial" charset="0"/>
              </a:defRPr>
            </a:lvl6pPr>
            <a:lvl7pPr marL="2971800" indent="-228600" defTabSz="762000" eaLnBrk="0" fontAlgn="base" hangingPunct="0">
              <a:spcBef>
                <a:spcPct val="0"/>
              </a:spcBef>
              <a:spcAft>
                <a:spcPct val="0"/>
              </a:spcAft>
              <a:defRPr sz="1400">
                <a:solidFill>
                  <a:schemeClr val="bg1"/>
                </a:solidFill>
                <a:latin typeface="Arial" charset="0"/>
              </a:defRPr>
            </a:lvl7pPr>
            <a:lvl8pPr marL="3429000" indent="-228600" defTabSz="762000" eaLnBrk="0" fontAlgn="base" hangingPunct="0">
              <a:spcBef>
                <a:spcPct val="0"/>
              </a:spcBef>
              <a:spcAft>
                <a:spcPct val="0"/>
              </a:spcAft>
              <a:defRPr sz="1400">
                <a:solidFill>
                  <a:schemeClr val="bg1"/>
                </a:solidFill>
                <a:latin typeface="Arial" charset="0"/>
              </a:defRPr>
            </a:lvl8pPr>
            <a:lvl9pPr marL="3886200" indent="-228600" defTabSz="762000" eaLnBrk="0" fontAlgn="base" hangingPunct="0">
              <a:spcBef>
                <a:spcPct val="0"/>
              </a:spcBef>
              <a:spcAft>
                <a:spcPct val="0"/>
              </a:spcAft>
              <a:defRPr sz="1400">
                <a:solidFill>
                  <a:schemeClr val="bg1"/>
                </a:solidFill>
                <a:latin typeface="Arial" charset="0"/>
              </a:defRPr>
            </a:lvl9pPr>
          </a:lstStyle>
          <a:p>
            <a:fld id="{88DAB813-6535-C54E-8F0D-FEBE4361B99F}" type="slidenum">
              <a:rPr lang="ar-SA" altLang="en-US">
                <a:solidFill>
                  <a:schemeClr val="tx1"/>
                </a:solidFill>
                <a:latin typeface="Times New Roman" charset="0"/>
              </a:rPr>
              <a:pPr/>
              <a:t>39</a:t>
            </a:fld>
            <a:endParaRPr lang="en-US" altLang="en-US">
              <a:solidFill>
                <a:schemeClr val="tx1"/>
              </a:solidFill>
              <a:latin typeface="Times New Roman" charset="0"/>
            </a:endParaRPr>
          </a:p>
        </p:txBody>
      </p:sp>
      <p:sp>
        <p:nvSpPr>
          <p:cNvPr id="120834" name="Rectangle 2"/>
          <p:cNvSpPr>
            <a:spLocks noChangeArrowheads="1"/>
          </p:cNvSpPr>
          <p:nvPr/>
        </p:nvSpPr>
        <p:spPr bwMode="auto">
          <a:xfrm>
            <a:off x="1752600" y="1524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a:defRPr sz="1400">
                <a:solidFill>
                  <a:schemeClr val="bg1"/>
                </a:solidFill>
                <a:latin typeface="Arial" charset="0"/>
              </a:defRPr>
            </a:lvl1pPr>
            <a:lvl2pPr marL="742950" indent="-285750">
              <a:defRPr sz="1400">
                <a:solidFill>
                  <a:schemeClr val="bg1"/>
                </a:solidFill>
                <a:latin typeface="Arial" charset="0"/>
              </a:defRPr>
            </a:lvl2pPr>
            <a:lvl3pPr marL="1143000" indent="-228600">
              <a:defRPr sz="1400">
                <a:solidFill>
                  <a:schemeClr val="bg1"/>
                </a:solidFill>
                <a:latin typeface="Arial" charset="0"/>
              </a:defRPr>
            </a:lvl3pPr>
            <a:lvl4pPr marL="1600200" indent="-228600">
              <a:defRPr sz="1400">
                <a:solidFill>
                  <a:schemeClr val="bg1"/>
                </a:solidFill>
                <a:latin typeface="Arial" charset="0"/>
              </a:defRPr>
            </a:lvl4pPr>
            <a:lvl5pPr marL="2057400" indent="-228600">
              <a:defRPr sz="1400">
                <a:solidFill>
                  <a:schemeClr val="bg1"/>
                </a:solidFill>
                <a:latin typeface="Arial" charset="0"/>
              </a:defRPr>
            </a:lvl5pPr>
            <a:lvl6pPr marL="2514600" indent="-228600" eaLnBrk="0" fontAlgn="base" hangingPunct="0">
              <a:spcBef>
                <a:spcPct val="0"/>
              </a:spcBef>
              <a:spcAft>
                <a:spcPct val="0"/>
              </a:spcAft>
              <a:defRPr sz="1400">
                <a:solidFill>
                  <a:schemeClr val="bg1"/>
                </a:solidFill>
                <a:latin typeface="Arial" charset="0"/>
              </a:defRPr>
            </a:lvl6pPr>
            <a:lvl7pPr marL="2971800" indent="-228600" eaLnBrk="0" fontAlgn="base" hangingPunct="0">
              <a:spcBef>
                <a:spcPct val="0"/>
              </a:spcBef>
              <a:spcAft>
                <a:spcPct val="0"/>
              </a:spcAft>
              <a:defRPr sz="1400">
                <a:solidFill>
                  <a:schemeClr val="bg1"/>
                </a:solidFill>
                <a:latin typeface="Arial" charset="0"/>
              </a:defRPr>
            </a:lvl7pPr>
            <a:lvl8pPr marL="3429000" indent="-228600" eaLnBrk="0" fontAlgn="base" hangingPunct="0">
              <a:spcBef>
                <a:spcPct val="0"/>
              </a:spcBef>
              <a:spcAft>
                <a:spcPct val="0"/>
              </a:spcAft>
              <a:defRPr sz="1400">
                <a:solidFill>
                  <a:schemeClr val="bg1"/>
                </a:solidFill>
                <a:latin typeface="Arial" charset="0"/>
              </a:defRPr>
            </a:lvl8pPr>
            <a:lvl9pPr marL="3886200" indent="-228600" eaLnBrk="0" fontAlgn="base" hangingPunct="0">
              <a:spcBef>
                <a:spcPct val="0"/>
              </a:spcBef>
              <a:spcAft>
                <a:spcPct val="0"/>
              </a:spcAft>
              <a:defRPr sz="1400">
                <a:solidFill>
                  <a:schemeClr val="bg1"/>
                </a:solidFill>
                <a:latin typeface="Arial" charset="0"/>
              </a:defRPr>
            </a:lvl9pPr>
          </a:lstStyle>
          <a:p>
            <a:r>
              <a:rPr lang="en-US" altLang="en-US" sz="3200" b="1" i="1">
                <a:solidFill>
                  <a:schemeClr val="tx1"/>
                </a:solidFill>
              </a:rPr>
              <a:t>Human: What is your favorite color?</a:t>
            </a:r>
            <a:r>
              <a:rPr lang="en-US" altLang="en-US" sz="3200" b="1">
                <a:solidFill>
                  <a:schemeClr val="tx1"/>
                </a:solidFill>
              </a:rPr>
              <a:t> </a:t>
            </a:r>
            <a:endParaRPr lang="en-US" altLang="en-US" sz="2800" b="1" i="1">
              <a:solidFill>
                <a:schemeClr val="tx1"/>
              </a:solidFill>
            </a:endParaRPr>
          </a:p>
          <a:p>
            <a:r>
              <a:rPr lang="en-US" altLang="en-US" sz="3200" b="1">
                <a:solidFill>
                  <a:schemeClr val="tx1"/>
                </a:solidFill>
              </a:rPr>
              <a:t>ALICE:</a:t>
            </a:r>
            <a:r>
              <a:rPr lang="en-US" altLang="en-US" sz="3200" b="1" i="1">
                <a:solidFill>
                  <a:schemeClr val="tx1"/>
                </a:solidFill>
              </a:rPr>
              <a:t> My favorite color is transparent.</a:t>
            </a:r>
            <a:r>
              <a:rPr lang="en-US" altLang="en-US" sz="3200" b="1">
                <a:solidFill>
                  <a:schemeClr val="tx1"/>
                </a:solidFill>
              </a:rPr>
              <a:t> </a:t>
            </a:r>
          </a:p>
        </p:txBody>
      </p:sp>
      <p:sp>
        <p:nvSpPr>
          <p:cNvPr id="16388" name="Text Box 3"/>
          <p:cNvSpPr txBox="1">
            <a:spLocks noChangeArrowheads="1"/>
          </p:cNvSpPr>
          <p:nvPr/>
        </p:nvSpPr>
        <p:spPr bwMode="auto">
          <a:xfrm>
            <a:off x="1752600" y="1639889"/>
            <a:ext cx="7848600" cy="357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a:solidFill>
                  <a:schemeClr val="bg1"/>
                </a:solidFill>
                <a:latin typeface="Arial" charset="0"/>
              </a:defRPr>
            </a:lvl1pPr>
            <a:lvl2pPr>
              <a:defRPr sz="1400">
                <a:solidFill>
                  <a:schemeClr val="bg1"/>
                </a:solidFill>
                <a:latin typeface="Arial" charset="0"/>
              </a:defRPr>
            </a:lvl2pPr>
            <a:lvl3pPr marL="1143000" indent="-228600">
              <a:defRPr sz="1400">
                <a:solidFill>
                  <a:schemeClr val="bg1"/>
                </a:solidFill>
                <a:latin typeface="Arial" charset="0"/>
              </a:defRPr>
            </a:lvl3pPr>
            <a:lvl4pPr marL="1600200" indent="-228600">
              <a:defRPr sz="1400">
                <a:solidFill>
                  <a:schemeClr val="bg1"/>
                </a:solidFill>
                <a:latin typeface="Arial" charset="0"/>
              </a:defRPr>
            </a:lvl4pPr>
            <a:lvl5pPr marL="2057400" indent="-228600">
              <a:defRPr sz="1400">
                <a:solidFill>
                  <a:schemeClr val="bg1"/>
                </a:solidFill>
                <a:latin typeface="Arial" charset="0"/>
              </a:defRPr>
            </a:lvl5pPr>
            <a:lvl6pPr marL="2514600" indent="-228600" eaLnBrk="0" fontAlgn="base" hangingPunct="0">
              <a:spcBef>
                <a:spcPct val="0"/>
              </a:spcBef>
              <a:spcAft>
                <a:spcPct val="0"/>
              </a:spcAft>
              <a:defRPr sz="1400">
                <a:solidFill>
                  <a:schemeClr val="bg1"/>
                </a:solidFill>
                <a:latin typeface="Arial" charset="0"/>
              </a:defRPr>
            </a:lvl6pPr>
            <a:lvl7pPr marL="2971800" indent="-228600" eaLnBrk="0" fontAlgn="base" hangingPunct="0">
              <a:spcBef>
                <a:spcPct val="0"/>
              </a:spcBef>
              <a:spcAft>
                <a:spcPct val="0"/>
              </a:spcAft>
              <a:defRPr sz="1400">
                <a:solidFill>
                  <a:schemeClr val="bg1"/>
                </a:solidFill>
                <a:latin typeface="Arial" charset="0"/>
              </a:defRPr>
            </a:lvl7pPr>
            <a:lvl8pPr marL="3429000" indent="-228600" eaLnBrk="0" fontAlgn="base" hangingPunct="0">
              <a:spcBef>
                <a:spcPct val="0"/>
              </a:spcBef>
              <a:spcAft>
                <a:spcPct val="0"/>
              </a:spcAft>
              <a:defRPr sz="1400">
                <a:solidFill>
                  <a:schemeClr val="bg1"/>
                </a:solidFill>
                <a:latin typeface="Arial" charset="0"/>
              </a:defRPr>
            </a:lvl8pPr>
            <a:lvl9pPr marL="3886200" indent="-228600" eaLnBrk="0" fontAlgn="base" hangingPunct="0">
              <a:spcBef>
                <a:spcPct val="0"/>
              </a:spcBef>
              <a:spcAft>
                <a:spcPct val="0"/>
              </a:spcAft>
              <a:defRPr sz="1400">
                <a:solidFill>
                  <a:schemeClr val="bg1"/>
                </a:solidFill>
                <a:latin typeface="Arial" charset="0"/>
              </a:defRPr>
            </a:lvl9pPr>
          </a:lstStyle>
          <a:p>
            <a:r>
              <a:rPr lang="en-US" altLang="en-US" sz="2800" b="1">
                <a:solidFill>
                  <a:schemeClr val="tx1"/>
                </a:solidFill>
              </a:rPr>
              <a:t>KEYWORDS</a:t>
            </a:r>
            <a:endParaRPr lang="en-US" altLang="en-US" sz="1800" b="1">
              <a:solidFill>
                <a:schemeClr val="tx1"/>
              </a:solidFill>
            </a:endParaRPr>
          </a:p>
          <a:p>
            <a:pPr lvl="1"/>
            <a:r>
              <a:rPr lang="en-US" altLang="en-US" sz="1800" b="1">
                <a:solidFill>
                  <a:schemeClr val="tx1"/>
                </a:solidFill>
              </a:rPr>
              <a:t>&lt;topic name="CARS"&gt;</a:t>
            </a:r>
            <a:br>
              <a:rPr lang="en-US" altLang="en-US" sz="1800" b="1">
                <a:solidFill>
                  <a:schemeClr val="tx1"/>
                </a:solidFill>
              </a:rPr>
            </a:br>
            <a:r>
              <a:rPr lang="en-US" altLang="en-US" sz="1800" b="1">
                <a:solidFill>
                  <a:schemeClr val="tx1"/>
                </a:solidFill>
              </a:rPr>
              <a:t>&lt;category&gt;</a:t>
            </a:r>
            <a:br>
              <a:rPr lang="en-US" altLang="en-US" sz="1800" b="1">
                <a:solidFill>
                  <a:schemeClr val="tx1"/>
                </a:solidFill>
              </a:rPr>
            </a:br>
            <a:r>
              <a:rPr lang="en-US" altLang="en-US" sz="1800" b="1">
                <a:solidFill>
                  <a:schemeClr val="tx1"/>
                </a:solidFill>
              </a:rPr>
              <a:t>&lt;pattern&gt;*&lt;/pattern&gt;</a:t>
            </a:r>
            <a:br>
              <a:rPr lang="en-US" altLang="en-US" sz="1800" b="1">
                <a:solidFill>
                  <a:schemeClr val="tx1"/>
                </a:solidFill>
              </a:rPr>
            </a:br>
            <a:r>
              <a:rPr lang="en-US" altLang="en-US" sz="1800" b="1">
                <a:solidFill>
                  <a:schemeClr val="tx1"/>
                </a:solidFill>
              </a:rPr>
              <a:t>&lt;template&gt;</a:t>
            </a:r>
            <a:br>
              <a:rPr lang="en-US" altLang="en-US" sz="1800" b="1">
                <a:solidFill>
                  <a:schemeClr val="tx1"/>
                </a:solidFill>
              </a:rPr>
            </a:br>
            <a:r>
              <a:rPr lang="en-US" altLang="en-US" sz="1800" b="1">
                <a:solidFill>
                  <a:schemeClr val="tx1"/>
                </a:solidFill>
              </a:rPr>
              <a:t>  &lt;random&gt;</a:t>
            </a:r>
            <a:br>
              <a:rPr lang="en-US" altLang="en-US" sz="1800" b="1">
                <a:solidFill>
                  <a:schemeClr val="tx1"/>
                </a:solidFill>
              </a:rPr>
            </a:br>
            <a:r>
              <a:rPr lang="en-US" altLang="en-US" sz="1800" b="1">
                <a:solidFill>
                  <a:schemeClr val="tx1"/>
                </a:solidFill>
              </a:rPr>
              <a:t>    &lt;li&gt;What's your favorite car?&lt;/li&gt;</a:t>
            </a:r>
            <a:br>
              <a:rPr lang="en-US" altLang="en-US" sz="1800" b="1">
                <a:solidFill>
                  <a:schemeClr val="tx1"/>
                </a:solidFill>
              </a:rPr>
            </a:br>
            <a:r>
              <a:rPr lang="en-US" altLang="en-US" sz="1800" b="1">
                <a:solidFill>
                  <a:schemeClr val="tx1"/>
                </a:solidFill>
              </a:rPr>
              <a:t>    &lt;li&gt;What kind of car do you drive?&lt;/li&gt;</a:t>
            </a:r>
            <a:br>
              <a:rPr lang="en-US" altLang="en-US" sz="1800" b="1">
                <a:solidFill>
                  <a:schemeClr val="tx1"/>
                </a:solidFill>
              </a:rPr>
            </a:br>
            <a:r>
              <a:rPr lang="en-US" altLang="en-US" sz="1800" b="1">
                <a:solidFill>
                  <a:schemeClr val="tx1"/>
                </a:solidFill>
              </a:rPr>
              <a:t>    &lt;li&gt;Do you get a lot of parking tickets?&lt;/li&gt;</a:t>
            </a:r>
            <a:br>
              <a:rPr lang="en-US" altLang="en-US" sz="1800" b="1">
                <a:solidFill>
                  <a:schemeClr val="tx1"/>
                </a:solidFill>
              </a:rPr>
            </a:br>
            <a:r>
              <a:rPr lang="en-US" altLang="en-US" sz="1800" b="1">
                <a:solidFill>
                  <a:schemeClr val="tx1"/>
                </a:solidFill>
              </a:rPr>
              <a:t>    &lt;li&gt;My favorite car is one with a driver.&lt;/li&gt;</a:t>
            </a:r>
            <a:br>
              <a:rPr lang="en-US" altLang="en-US" sz="1800" b="1">
                <a:solidFill>
                  <a:schemeClr val="tx1"/>
                </a:solidFill>
              </a:rPr>
            </a:br>
            <a:r>
              <a:rPr lang="en-US" altLang="en-US" sz="1800" b="1">
                <a:solidFill>
                  <a:schemeClr val="tx1"/>
                </a:solidFill>
              </a:rPr>
              <a:t>  &lt;/random&gt;</a:t>
            </a:r>
            <a:br>
              <a:rPr lang="en-US" altLang="en-US" sz="1800" b="1">
                <a:solidFill>
                  <a:schemeClr val="tx1"/>
                </a:solidFill>
              </a:rPr>
            </a:br>
            <a:r>
              <a:rPr lang="en-US" altLang="en-US" sz="1800" b="1">
                <a:solidFill>
                  <a:schemeClr val="tx1"/>
                </a:solidFill>
              </a:rPr>
              <a:t>&lt;/template&gt;</a:t>
            </a:r>
            <a:r>
              <a:rPr lang="en-US" altLang="en-US" sz="2000" b="1">
                <a:solidFill>
                  <a:schemeClr val="tx1"/>
                </a:solidFill>
              </a:rPr>
              <a:t> </a:t>
            </a:r>
          </a:p>
        </p:txBody>
      </p:sp>
    </p:spTree>
    <p:extLst>
      <p:ext uri="{BB962C8B-B14F-4D97-AF65-F5344CB8AC3E}">
        <p14:creationId xmlns:p14="http://schemas.microsoft.com/office/powerpoint/2010/main" val="615546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3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83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a:t>How does NLP work…</a:t>
            </a:r>
          </a:p>
        </p:txBody>
      </p:sp>
      <p:sp>
        <p:nvSpPr>
          <p:cNvPr id="10243" name="Rectangle 3"/>
          <p:cNvSpPr>
            <a:spLocks noGrp="1" noChangeArrowheads="1"/>
          </p:cNvSpPr>
          <p:nvPr>
            <p:ph type="body" idx="1"/>
          </p:nvPr>
        </p:nvSpPr>
        <p:spPr/>
        <p:txBody>
          <a:bodyPr>
            <a:normAutofit fontScale="92500" lnSpcReduction="20000"/>
          </a:bodyPr>
          <a:lstStyle/>
          <a:p>
            <a:pPr eaLnBrk="1" hangingPunct="1"/>
            <a:r>
              <a:rPr lang="en-US" altLang="en-US" u="sng"/>
              <a:t>Morphology</a:t>
            </a:r>
            <a:r>
              <a:rPr lang="en-US" altLang="en-US"/>
              <a:t>: What is a word?</a:t>
            </a:r>
          </a:p>
          <a:p>
            <a:pPr eaLnBrk="1" hangingPunct="1"/>
            <a:r>
              <a:rPr lang="en-US" altLang="en-US" sz="2000" b="1"/>
              <a:t>奧林匹克運動會</a:t>
            </a:r>
            <a:r>
              <a:rPr lang="en-US" altLang="en-US" sz="2000"/>
              <a:t>（</a:t>
            </a:r>
            <a:r>
              <a:rPr lang="en-US" altLang="en-US" sz="2000">
                <a:hlinkClick r:id="rId3" tooltip="希臘語"/>
              </a:rPr>
              <a:t>希臘語</a:t>
            </a:r>
            <a:r>
              <a:rPr lang="en-US" altLang="en-US" sz="2000"/>
              <a:t>：</a:t>
            </a:r>
            <a:r>
              <a:rPr lang="el-GR" altLang="en-US" sz="2000" b="1"/>
              <a:t>Ολυμπιακοί Αγώνες</a:t>
            </a:r>
            <a:r>
              <a:rPr lang="en-US" altLang="en-US" sz="2000"/>
              <a:t>，簡稱</a:t>
            </a:r>
            <a:r>
              <a:rPr lang="en-US" altLang="en-US" sz="2000" b="1"/>
              <a:t>奧運會</a:t>
            </a:r>
            <a:r>
              <a:rPr lang="en-US" altLang="en-US" sz="2000"/>
              <a:t>或</a:t>
            </a:r>
            <a:r>
              <a:rPr lang="en-US" altLang="en-US" sz="2000" b="1"/>
              <a:t>奧運</a:t>
            </a:r>
            <a:r>
              <a:rPr lang="en-US" altLang="en-US" sz="2000"/>
              <a:t>）是</a:t>
            </a:r>
            <a:r>
              <a:rPr lang="en-US" altLang="en-US" sz="2000">
                <a:hlinkClick r:id="rId4" tooltip="国际奥林匹克委员会"/>
              </a:rPr>
              <a:t>國際奧林匹克委員會</a:t>
            </a:r>
            <a:r>
              <a:rPr lang="en-US" altLang="en-US" sz="2000"/>
              <a:t>主辦的包含多種</a:t>
            </a:r>
            <a:r>
              <a:rPr lang="en-US" altLang="en-US" sz="2000">
                <a:hlinkClick r:id="rId5" tooltip="体育"/>
              </a:rPr>
              <a:t>體育</a:t>
            </a:r>
            <a:r>
              <a:rPr lang="en-US" altLang="en-US" sz="2000"/>
              <a:t>運動項目的國際性運動會，每四年舉行一次。</a:t>
            </a:r>
            <a:r>
              <a:rPr lang="en-US" altLang="en-US"/>
              <a:t> </a:t>
            </a:r>
          </a:p>
          <a:p>
            <a:pPr eaLnBrk="1" hangingPunct="1"/>
            <a:r>
              <a:rPr lang="ar-EG" altLang="en-US">
                <a:solidFill>
                  <a:srgbClr val="7030A0"/>
                </a:solidFill>
                <a:ea typeface="Arial" charset="0"/>
                <a:cs typeface="Arial" charset="0"/>
              </a:rPr>
              <a:t>ك</a:t>
            </a:r>
            <a:r>
              <a:rPr lang="ar-EG" altLang="en-US">
                <a:ea typeface="Arial" charset="0"/>
                <a:cs typeface="Arial" charset="0"/>
              </a:rPr>
              <a:t>بيوت</a:t>
            </a:r>
            <a:r>
              <a:rPr lang="ar-EG" altLang="en-US">
                <a:solidFill>
                  <a:srgbClr val="00B0F0"/>
                </a:solidFill>
                <a:ea typeface="Arial" charset="0"/>
                <a:cs typeface="Arial" charset="0"/>
              </a:rPr>
              <a:t>ها</a:t>
            </a:r>
            <a:r>
              <a:rPr lang="en-US" altLang="en-US">
                <a:ea typeface="Arial" charset="0"/>
                <a:cs typeface="Arial" charset="0"/>
              </a:rPr>
              <a:t>   = “to her houses”</a:t>
            </a:r>
          </a:p>
          <a:p>
            <a:pPr eaLnBrk="1" hangingPunct="1"/>
            <a:endParaRPr lang="en-US" altLang="en-US"/>
          </a:p>
          <a:p>
            <a:pPr eaLnBrk="1" hangingPunct="1"/>
            <a:r>
              <a:rPr lang="en-US" altLang="en-US" u="sng"/>
              <a:t>Lexicography</a:t>
            </a:r>
            <a:r>
              <a:rPr lang="en-US" altLang="en-US"/>
              <a:t>: What does each word mean?</a:t>
            </a:r>
          </a:p>
          <a:p>
            <a:pPr lvl="1" eaLnBrk="1" hangingPunct="1"/>
            <a:r>
              <a:rPr lang="en-US" altLang="en-US"/>
              <a:t>He plays </a:t>
            </a:r>
            <a:r>
              <a:rPr lang="en-US" altLang="en-US" u="sng"/>
              <a:t>bass</a:t>
            </a:r>
            <a:r>
              <a:rPr lang="en-US" altLang="en-US"/>
              <a:t> guitar.</a:t>
            </a:r>
          </a:p>
          <a:p>
            <a:pPr lvl="1" eaLnBrk="1" hangingPunct="1"/>
            <a:r>
              <a:rPr lang="en-US" altLang="en-US"/>
              <a:t>That </a:t>
            </a:r>
            <a:r>
              <a:rPr lang="en-US" altLang="en-US" u="sng"/>
              <a:t>bass</a:t>
            </a:r>
            <a:r>
              <a:rPr lang="en-US" altLang="en-US"/>
              <a:t> was delicious!</a:t>
            </a:r>
          </a:p>
          <a:p>
            <a:pPr eaLnBrk="1" hangingPunct="1"/>
            <a:endParaRPr lang="en-US" altLang="en-US"/>
          </a:p>
          <a:p>
            <a:pPr eaLnBrk="1" hangingPunct="1"/>
            <a:r>
              <a:rPr lang="en-US" altLang="en-US" u="sng"/>
              <a:t>Syntax</a:t>
            </a:r>
            <a:r>
              <a:rPr lang="en-US" altLang="en-US"/>
              <a:t>: How do the words relate to each other?</a:t>
            </a:r>
          </a:p>
          <a:p>
            <a:pPr lvl="1" eaLnBrk="1" hangingPunct="1"/>
            <a:r>
              <a:rPr lang="en-US" altLang="en-US">
                <a:solidFill>
                  <a:srgbClr val="7030A0"/>
                </a:solidFill>
              </a:rPr>
              <a:t>The dog </a:t>
            </a:r>
            <a:r>
              <a:rPr lang="en-US" altLang="en-US"/>
              <a:t>bit </a:t>
            </a:r>
            <a:r>
              <a:rPr lang="en-US" altLang="en-US">
                <a:solidFill>
                  <a:srgbClr val="FF0000"/>
                </a:solidFill>
              </a:rPr>
              <a:t>the man</a:t>
            </a:r>
            <a:r>
              <a:rPr lang="en-US" altLang="en-US"/>
              <a:t>.  ≠ </a:t>
            </a:r>
            <a:r>
              <a:rPr lang="en-US" altLang="en-US">
                <a:solidFill>
                  <a:srgbClr val="FF0000"/>
                </a:solidFill>
              </a:rPr>
              <a:t>The man </a:t>
            </a:r>
            <a:r>
              <a:rPr lang="en-US" altLang="en-US"/>
              <a:t>bit </a:t>
            </a:r>
            <a:r>
              <a:rPr lang="en-US" altLang="en-US">
                <a:solidFill>
                  <a:srgbClr val="7030A0"/>
                </a:solidFill>
              </a:rPr>
              <a:t>the dog</a:t>
            </a:r>
            <a:r>
              <a:rPr lang="en-US" altLang="en-US"/>
              <a:t>.</a:t>
            </a:r>
          </a:p>
          <a:p>
            <a:pPr lvl="1" eaLnBrk="1" hangingPunct="1"/>
            <a:r>
              <a:rPr lang="en-US" altLang="en-US"/>
              <a:t>But in Russian: </a:t>
            </a:r>
            <a:r>
              <a:rPr lang="ru-RU" altLang="en-US">
                <a:solidFill>
                  <a:srgbClr val="FF0000"/>
                </a:solidFill>
              </a:rPr>
              <a:t>человек</a:t>
            </a:r>
            <a:r>
              <a:rPr lang="ru-RU" altLang="en-US"/>
              <a:t> </a:t>
            </a:r>
            <a:r>
              <a:rPr lang="ru-RU" altLang="en-US">
                <a:solidFill>
                  <a:srgbClr val="7030A0"/>
                </a:solidFill>
              </a:rPr>
              <a:t>собаку</a:t>
            </a:r>
            <a:r>
              <a:rPr lang="ru-RU" altLang="en-US"/>
              <a:t> съел = </a:t>
            </a:r>
            <a:r>
              <a:rPr lang="ru-RU" altLang="en-US">
                <a:solidFill>
                  <a:srgbClr val="FF0000"/>
                </a:solidFill>
              </a:rPr>
              <a:t>человек</a:t>
            </a:r>
            <a:r>
              <a:rPr lang="ru-RU" altLang="en-US"/>
              <a:t> съел </a:t>
            </a:r>
            <a:r>
              <a:rPr lang="ru-RU" altLang="en-US">
                <a:solidFill>
                  <a:srgbClr val="7030A0"/>
                </a:solidFill>
              </a:rPr>
              <a:t>собаку </a:t>
            </a:r>
            <a:endParaRPr lang="en-US" altLang="en-US">
              <a:solidFill>
                <a:srgbClr val="7030A0"/>
              </a:solidFill>
            </a:endParaRPr>
          </a:p>
          <a:p>
            <a:pPr eaLnBrk="1" hangingPunct="1"/>
            <a:endParaRPr lang="en-US" altLang="en-US"/>
          </a:p>
        </p:txBody>
      </p:sp>
      <p:pic>
        <p:nvPicPr>
          <p:cNvPr id="10244" name="Picture 4" descr="C:\Documents and Settings\kristen.WIN-CS\Desktop\bass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4495801"/>
            <a:ext cx="14287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C:\Documents and Settings\kristen.WIN-CS\Desktop\imgr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34400" y="4191000"/>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7014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1400">
                <a:solidFill>
                  <a:schemeClr val="bg1"/>
                </a:solidFill>
                <a:latin typeface="Arial" charset="0"/>
              </a:defRPr>
            </a:lvl1pPr>
            <a:lvl2pPr marL="742950" indent="-285750" defTabSz="762000">
              <a:defRPr sz="1400">
                <a:solidFill>
                  <a:schemeClr val="bg1"/>
                </a:solidFill>
                <a:latin typeface="Arial" charset="0"/>
              </a:defRPr>
            </a:lvl2pPr>
            <a:lvl3pPr marL="1143000" indent="-228600" defTabSz="762000">
              <a:defRPr sz="1400">
                <a:solidFill>
                  <a:schemeClr val="bg1"/>
                </a:solidFill>
                <a:latin typeface="Arial" charset="0"/>
              </a:defRPr>
            </a:lvl3pPr>
            <a:lvl4pPr marL="1600200" indent="-228600" defTabSz="762000">
              <a:defRPr sz="1400">
                <a:solidFill>
                  <a:schemeClr val="bg1"/>
                </a:solidFill>
                <a:latin typeface="Arial" charset="0"/>
              </a:defRPr>
            </a:lvl4pPr>
            <a:lvl5pPr marL="2057400" indent="-228600" defTabSz="762000">
              <a:defRPr sz="1400">
                <a:solidFill>
                  <a:schemeClr val="bg1"/>
                </a:solidFill>
                <a:latin typeface="Arial" charset="0"/>
              </a:defRPr>
            </a:lvl5pPr>
            <a:lvl6pPr marL="2514600" indent="-228600" defTabSz="762000" eaLnBrk="0" fontAlgn="base" hangingPunct="0">
              <a:spcBef>
                <a:spcPct val="0"/>
              </a:spcBef>
              <a:spcAft>
                <a:spcPct val="0"/>
              </a:spcAft>
              <a:defRPr sz="1400">
                <a:solidFill>
                  <a:schemeClr val="bg1"/>
                </a:solidFill>
                <a:latin typeface="Arial" charset="0"/>
              </a:defRPr>
            </a:lvl6pPr>
            <a:lvl7pPr marL="2971800" indent="-228600" defTabSz="762000" eaLnBrk="0" fontAlgn="base" hangingPunct="0">
              <a:spcBef>
                <a:spcPct val="0"/>
              </a:spcBef>
              <a:spcAft>
                <a:spcPct val="0"/>
              </a:spcAft>
              <a:defRPr sz="1400">
                <a:solidFill>
                  <a:schemeClr val="bg1"/>
                </a:solidFill>
                <a:latin typeface="Arial" charset="0"/>
              </a:defRPr>
            </a:lvl7pPr>
            <a:lvl8pPr marL="3429000" indent="-228600" defTabSz="762000" eaLnBrk="0" fontAlgn="base" hangingPunct="0">
              <a:spcBef>
                <a:spcPct val="0"/>
              </a:spcBef>
              <a:spcAft>
                <a:spcPct val="0"/>
              </a:spcAft>
              <a:defRPr sz="1400">
                <a:solidFill>
                  <a:schemeClr val="bg1"/>
                </a:solidFill>
                <a:latin typeface="Arial" charset="0"/>
              </a:defRPr>
            </a:lvl8pPr>
            <a:lvl9pPr marL="3886200" indent="-228600" defTabSz="762000" eaLnBrk="0" fontAlgn="base" hangingPunct="0">
              <a:spcBef>
                <a:spcPct val="0"/>
              </a:spcBef>
              <a:spcAft>
                <a:spcPct val="0"/>
              </a:spcAft>
              <a:defRPr sz="1400">
                <a:solidFill>
                  <a:schemeClr val="bg1"/>
                </a:solidFill>
                <a:latin typeface="Arial" charset="0"/>
              </a:defRPr>
            </a:lvl9pPr>
          </a:lstStyle>
          <a:p>
            <a:fld id="{3320D7BD-AB6B-2A49-8C5D-87433DF53413}" type="slidenum">
              <a:rPr lang="ar-SA" altLang="en-US">
                <a:solidFill>
                  <a:schemeClr val="tx1"/>
                </a:solidFill>
                <a:latin typeface="Times New Roman" charset="0"/>
              </a:rPr>
              <a:pPr/>
              <a:t>40</a:t>
            </a:fld>
            <a:endParaRPr lang="en-US" altLang="en-US">
              <a:solidFill>
                <a:schemeClr val="tx1"/>
              </a:solidFill>
              <a:latin typeface="Times New Roman" charset="0"/>
            </a:endParaRPr>
          </a:p>
        </p:txBody>
      </p:sp>
      <p:sp>
        <p:nvSpPr>
          <p:cNvPr id="17411" name="Text Box 3"/>
          <p:cNvSpPr txBox="1">
            <a:spLocks noChangeArrowheads="1"/>
          </p:cNvSpPr>
          <p:nvPr/>
        </p:nvSpPr>
        <p:spPr bwMode="auto">
          <a:xfrm>
            <a:off x="1752600" y="304800"/>
            <a:ext cx="8610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bg1"/>
                </a:solidFill>
                <a:latin typeface="Arial" charset="0"/>
              </a:defRPr>
            </a:lvl1pPr>
            <a:lvl2pPr marL="742950" indent="-285750">
              <a:defRPr sz="1400">
                <a:solidFill>
                  <a:schemeClr val="bg1"/>
                </a:solidFill>
                <a:latin typeface="Arial" charset="0"/>
              </a:defRPr>
            </a:lvl2pPr>
            <a:lvl3pPr marL="1143000" indent="-228600">
              <a:defRPr sz="1400">
                <a:solidFill>
                  <a:schemeClr val="bg1"/>
                </a:solidFill>
                <a:latin typeface="Arial" charset="0"/>
              </a:defRPr>
            </a:lvl3pPr>
            <a:lvl4pPr marL="1600200" indent="-228600">
              <a:defRPr sz="1400">
                <a:solidFill>
                  <a:schemeClr val="bg1"/>
                </a:solidFill>
                <a:latin typeface="Arial" charset="0"/>
              </a:defRPr>
            </a:lvl4pPr>
            <a:lvl5pPr marL="2057400" indent="-228600">
              <a:defRPr sz="1400">
                <a:solidFill>
                  <a:schemeClr val="bg1"/>
                </a:solidFill>
                <a:latin typeface="Arial" charset="0"/>
              </a:defRPr>
            </a:lvl5pPr>
            <a:lvl6pPr marL="2514600" indent="-228600" eaLnBrk="0" fontAlgn="base" hangingPunct="0">
              <a:spcBef>
                <a:spcPct val="0"/>
              </a:spcBef>
              <a:spcAft>
                <a:spcPct val="0"/>
              </a:spcAft>
              <a:defRPr sz="1400">
                <a:solidFill>
                  <a:schemeClr val="bg1"/>
                </a:solidFill>
                <a:latin typeface="Arial" charset="0"/>
              </a:defRPr>
            </a:lvl6pPr>
            <a:lvl7pPr marL="2971800" indent="-228600" eaLnBrk="0" fontAlgn="base" hangingPunct="0">
              <a:spcBef>
                <a:spcPct val="0"/>
              </a:spcBef>
              <a:spcAft>
                <a:spcPct val="0"/>
              </a:spcAft>
              <a:defRPr sz="1400">
                <a:solidFill>
                  <a:schemeClr val="bg1"/>
                </a:solidFill>
                <a:latin typeface="Arial" charset="0"/>
              </a:defRPr>
            </a:lvl7pPr>
            <a:lvl8pPr marL="3429000" indent="-228600" eaLnBrk="0" fontAlgn="base" hangingPunct="0">
              <a:spcBef>
                <a:spcPct val="0"/>
              </a:spcBef>
              <a:spcAft>
                <a:spcPct val="0"/>
              </a:spcAft>
              <a:defRPr sz="1400">
                <a:solidFill>
                  <a:schemeClr val="bg1"/>
                </a:solidFill>
                <a:latin typeface="Arial" charset="0"/>
              </a:defRPr>
            </a:lvl8pPr>
            <a:lvl9pPr marL="3886200" indent="-228600" eaLnBrk="0" fontAlgn="base" hangingPunct="0">
              <a:spcBef>
                <a:spcPct val="0"/>
              </a:spcBef>
              <a:spcAft>
                <a:spcPct val="0"/>
              </a:spcAft>
              <a:defRPr sz="1400">
                <a:solidFill>
                  <a:schemeClr val="bg1"/>
                </a:solidFill>
                <a:latin typeface="Arial" charset="0"/>
              </a:defRPr>
            </a:lvl9pPr>
          </a:lstStyle>
          <a:p>
            <a:pPr eaLnBrk="1" hangingPunct="1">
              <a:spcBef>
                <a:spcPct val="50000"/>
              </a:spcBef>
            </a:pPr>
            <a:r>
              <a:rPr lang="en-GB" altLang="en-US" sz="2400" b="1">
                <a:solidFill>
                  <a:schemeClr val="tx1"/>
                </a:solidFill>
                <a:latin typeface="Times New Roman" charset="0"/>
              </a:rPr>
              <a:t>Example involving &lt;srai&gt; - recursion:</a:t>
            </a:r>
          </a:p>
          <a:p>
            <a:pPr algn="ctr" eaLnBrk="1" hangingPunct="1">
              <a:spcBef>
                <a:spcPct val="50000"/>
              </a:spcBef>
            </a:pPr>
            <a:r>
              <a:rPr lang="en-GB" altLang="en-US" sz="2000" b="1">
                <a:solidFill>
                  <a:schemeClr val="tx1"/>
                </a:solidFill>
                <a:latin typeface="Times New Roman" charset="0"/>
              </a:rPr>
              <a:t>Halo, what is 2 and 2 ?</a:t>
            </a:r>
          </a:p>
          <a:p>
            <a:pPr algn="ctr" eaLnBrk="1" hangingPunct="1">
              <a:spcBef>
                <a:spcPct val="50000"/>
              </a:spcBef>
            </a:pPr>
            <a:r>
              <a:rPr lang="en-GB" altLang="en-US" sz="2000" b="1">
                <a:solidFill>
                  <a:schemeClr val="tx1"/>
                </a:solidFill>
                <a:latin typeface="Times New Roman" charset="0"/>
              </a:rPr>
              <a:t>HALO WHAT IS 2 AND 2</a:t>
            </a:r>
          </a:p>
          <a:p>
            <a:pPr algn="ctr" eaLnBrk="1" hangingPunct="1">
              <a:spcBef>
                <a:spcPct val="50000"/>
              </a:spcBef>
            </a:pPr>
            <a:r>
              <a:rPr lang="en-GB" altLang="en-US" sz="2000" b="1">
                <a:solidFill>
                  <a:schemeClr val="tx1"/>
                </a:solidFill>
                <a:latin typeface="Times New Roman" charset="0"/>
              </a:rPr>
              <a:t> </a:t>
            </a:r>
          </a:p>
          <a:p>
            <a:pPr eaLnBrk="1" hangingPunct="1">
              <a:spcBef>
                <a:spcPct val="50000"/>
              </a:spcBef>
            </a:pPr>
            <a:r>
              <a:rPr lang="en-GB" altLang="en-US" sz="2000">
                <a:solidFill>
                  <a:schemeClr val="tx1"/>
                </a:solidFill>
                <a:latin typeface="Times New Roman" charset="0"/>
              </a:rPr>
              <a:t> </a:t>
            </a:r>
          </a:p>
          <a:p>
            <a:pPr eaLnBrk="1" hangingPunct="1">
              <a:spcBef>
                <a:spcPct val="50000"/>
              </a:spcBef>
            </a:pPr>
            <a:r>
              <a:rPr lang="en-GB" altLang="en-US" sz="2000">
                <a:solidFill>
                  <a:schemeClr val="tx1"/>
                </a:solidFill>
                <a:latin typeface="Times New Roman" charset="0"/>
              </a:rPr>
              <a:t>                 </a:t>
            </a:r>
            <a:r>
              <a:rPr lang="en-GB" altLang="en-US" sz="2000" b="1">
                <a:solidFill>
                  <a:schemeClr val="tx1"/>
                </a:solidFill>
                <a:latin typeface="Times New Roman" charset="0"/>
              </a:rPr>
              <a:t>&lt;sr/&gt;	</a:t>
            </a:r>
            <a:r>
              <a:rPr lang="en-GB" altLang="en-US" sz="2000">
                <a:solidFill>
                  <a:schemeClr val="tx1"/>
                </a:solidFill>
                <a:latin typeface="Times New Roman" charset="0"/>
              </a:rPr>
              <a:t>			</a:t>
            </a:r>
            <a:r>
              <a:rPr lang="en-GB" altLang="en-US" sz="2000" b="1">
                <a:solidFill>
                  <a:schemeClr val="tx1"/>
                </a:solidFill>
                <a:latin typeface="Times New Roman" charset="0"/>
              </a:rPr>
              <a:t>&lt;srai&gt;WHAT IS 2 AND 2 &lt;/srai&gt;</a:t>
            </a:r>
          </a:p>
          <a:p>
            <a:pPr eaLnBrk="1" hangingPunct="1">
              <a:spcBef>
                <a:spcPct val="50000"/>
              </a:spcBef>
            </a:pPr>
            <a:r>
              <a:rPr lang="en-GB" altLang="en-US" sz="2000" b="1">
                <a:solidFill>
                  <a:schemeClr val="tx1"/>
                </a:solidFill>
                <a:latin typeface="Times New Roman" charset="0"/>
              </a:rPr>
              <a:t>	HALO					WHAT IS 2 AND *</a:t>
            </a:r>
          </a:p>
          <a:p>
            <a:pPr eaLnBrk="1" hangingPunct="1">
              <a:spcBef>
                <a:spcPct val="50000"/>
              </a:spcBef>
            </a:pPr>
            <a:r>
              <a:rPr lang="en-GB" altLang="en-US" sz="2000" b="1">
                <a:solidFill>
                  <a:schemeClr val="tx1"/>
                </a:solidFill>
                <a:latin typeface="Times New Roman" charset="0"/>
              </a:rPr>
              <a:t>	HELLO					WHAT IS 2 *</a:t>
            </a:r>
          </a:p>
          <a:p>
            <a:pPr eaLnBrk="1" hangingPunct="1">
              <a:spcBef>
                <a:spcPct val="50000"/>
              </a:spcBef>
            </a:pPr>
            <a:endParaRPr lang="en-GB" altLang="en-US" sz="2000" b="1">
              <a:solidFill>
                <a:schemeClr val="tx1"/>
              </a:solidFill>
              <a:latin typeface="Times New Roman" charset="0"/>
            </a:endParaRPr>
          </a:p>
          <a:p>
            <a:pPr eaLnBrk="1" hangingPunct="1">
              <a:spcBef>
                <a:spcPct val="50000"/>
              </a:spcBef>
            </a:pPr>
            <a:endParaRPr lang="en-GB" altLang="en-US" sz="2000">
              <a:solidFill>
                <a:schemeClr val="tx1"/>
              </a:solidFill>
              <a:latin typeface="Times New Roman" charset="0"/>
            </a:endParaRPr>
          </a:p>
          <a:p>
            <a:pPr eaLnBrk="1" hangingPunct="1">
              <a:spcBef>
                <a:spcPct val="50000"/>
              </a:spcBef>
            </a:pPr>
            <a:endParaRPr lang="en-GB" altLang="en-US" sz="2000">
              <a:solidFill>
                <a:schemeClr val="tx1"/>
              </a:solidFill>
              <a:latin typeface="Times New Roman" charset="0"/>
            </a:endParaRPr>
          </a:p>
          <a:p>
            <a:pPr eaLnBrk="1" hangingPunct="1">
              <a:spcBef>
                <a:spcPct val="50000"/>
              </a:spcBef>
            </a:pPr>
            <a:endParaRPr lang="en-GB" altLang="en-US" sz="2000">
              <a:solidFill>
                <a:schemeClr val="tx1"/>
              </a:solidFill>
              <a:latin typeface="Times New Roman" charset="0"/>
            </a:endParaRPr>
          </a:p>
        </p:txBody>
      </p:sp>
      <p:graphicFrame>
        <p:nvGraphicFramePr>
          <p:cNvPr id="17444" name="Group 36"/>
          <p:cNvGraphicFramePr>
            <a:graphicFrameLocks noGrp="1"/>
          </p:cNvGraphicFramePr>
          <p:nvPr/>
        </p:nvGraphicFramePr>
        <p:xfrm>
          <a:off x="2057400" y="4648200"/>
          <a:ext cx="3124200" cy="1219200"/>
        </p:xfrm>
        <a:graphic>
          <a:graphicData uri="http://schemas.openxmlformats.org/drawingml/2006/table">
            <a:tbl>
              <a:tblPr/>
              <a:tblGrid>
                <a:gridCol w="3124200"/>
              </a:tblGrid>
              <a:tr h="406400">
                <a:tc>
                  <a:txBody>
                    <a:bodyPr/>
                    <a:lstStyle/>
                    <a:p>
                      <a:pPr marL="0" marR="0" lvl="0" indent="0" algn="l" defTabSz="831850" rtl="0" eaLnBrk="0" fontAlgn="base" latinLnBrk="0" hangingPunct="0">
                        <a:lnSpc>
                          <a:spcPct val="100000"/>
                        </a:lnSpc>
                        <a:spcBef>
                          <a:spcPct val="20000"/>
                        </a:spcBef>
                        <a:spcAft>
                          <a:spcPct val="0"/>
                        </a:spcAft>
                        <a:buClr>
                          <a:schemeClr val="tx1"/>
                        </a:buClr>
                        <a:buSzPct val="75000"/>
                        <a:buFont typeface="Monotype Sorts" pitchFamily="2" charset="2"/>
                        <a:buNone/>
                        <a:tabLst/>
                      </a:pPr>
                      <a:r>
                        <a:rPr kumimoji="0" lang="en-GB" sz="1400" b="1" i="0" u="none" strike="noStrike" cap="none" normalizeH="0" baseline="0" smtClean="0">
                          <a:ln>
                            <a:noFill/>
                          </a:ln>
                          <a:solidFill>
                            <a:schemeClr val="tx1"/>
                          </a:solidFill>
                          <a:effectLst/>
                          <a:latin typeface="Verdana" pitchFamily="34" charset="0"/>
                        </a:rPr>
                        <a:t>Well hello there!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831850" rtl="0" eaLnBrk="0" fontAlgn="base" latinLnBrk="0" hangingPunct="0">
                        <a:lnSpc>
                          <a:spcPct val="100000"/>
                        </a:lnSpc>
                        <a:spcBef>
                          <a:spcPct val="20000"/>
                        </a:spcBef>
                        <a:spcAft>
                          <a:spcPct val="0"/>
                        </a:spcAft>
                        <a:buClr>
                          <a:schemeClr val="tx1"/>
                        </a:buClr>
                        <a:buSzPct val="75000"/>
                        <a:buFont typeface="Monotype Sorts" pitchFamily="2" charset="2"/>
                        <a:buNone/>
                        <a:tabLst/>
                      </a:pPr>
                      <a:r>
                        <a:rPr kumimoji="0" lang="en-GB" sz="1400" b="1" i="0" u="none" strike="noStrike" cap="none" normalizeH="0" baseline="0" smtClean="0">
                          <a:ln>
                            <a:noFill/>
                          </a:ln>
                          <a:solidFill>
                            <a:schemeClr val="tx1"/>
                          </a:solidFill>
                          <a:effectLst/>
                          <a:latin typeface="Verdana" pitchFamily="34" charset="0"/>
                        </a:rPr>
                        <a:t>Hi. I was waiting to talk</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831850" rtl="0" eaLnBrk="0" fontAlgn="base" latinLnBrk="0" hangingPunct="0">
                        <a:lnSpc>
                          <a:spcPct val="100000"/>
                        </a:lnSpc>
                        <a:spcBef>
                          <a:spcPct val="20000"/>
                        </a:spcBef>
                        <a:spcAft>
                          <a:spcPct val="0"/>
                        </a:spcAft>
                        <a:buClr>
                          <a:schemeClr val="tx1"/>
                        </a:buClr>
                        <a:buSzPct val="75000"/>
                        <a:buFont typeface="Monotype Sorts" pitchFamily="2" charset="2"/>
                        <a:buNone/>
                        <a:tabLst/>
                      </a:pPr>
                      <a:r>
                        <a:rPr kumimoji="0" lang="en-GB" sz="1400" b="1" i="0" u="none" strike="noStrike" cap="none" normalizeH="0" baseline="0" smtClean="0">
                          <a:ln>
                            <a:noFill/>
                          </a:ln>
                          <a:solidFill>
                            <a:srgbClr val="CC0066"/>
                          </a:solidFill>
                          <a:effectLst/>
                          <a:latin typeface="Verdana" pitchFamily="34" charset="0"/>
                        </a:rPr>
                        <a:t>Hello there!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7481" name="Group 73"/>
          <p:cNvGraphicFramePr>
            <a:graphicFrameLocks noGrp="1"/>
          </p:cNvGraphicFramePr>
          <p:nvPr/>
        </p:nvGraphicFramePr>
        <p:xfrm>
          <a:off x="6629400" y="4648200"/>
          <a:ext cx="3124200" cy="1043006"/>
        </p:xfrm>
        <a:graphic>
          <a:graphicData uri="http://schemas.openxmlformats.org/drawingml/2006/table">
            <a:tbl>
              <a:tblPr/>
              <a:tblGrid>
                <a:gridCol w="3124200"/>
              </a:tblGrid>
              <a:tr h="380857">
                <a:tc>
                  <a:txBody>
                    <a:bodyPr/>
                    <a:lstStyle/>
                    <a:p>
                      <a:pPr marL="0" marR="0" lvl="0" indent="0" algn="l" defTabSz="831850" rtl="0" eaLnBrk="0" fontAlgn="base" latinLnBrk="0" hangingPunct="0">
                        <a:lnSpc>
                          <a:spcPct val="100000"/>
                        </a:lnSpc>
                        <a:spcBef>
                          <a:spcPct val="20000"/>
                        </a:spcBef>
                        <a:spcAft>
                          <a:spcPct val="0"/>
                        </a:spcAft>
                        <a:buClr>
                          <a:schemeClr val="tx1"/>
                        </a:buClr>
                        <a:buSzPct val="75000"/>
                        <a:buFont typeface="Monotype Sorts" pitchFamily="2" charset="2"/>
                        <a:buNone/>
                        <a:tabLst/>
                      </a:pPr>
                      <a:r>
                        <a:rPr kumimoji="0" lang="en-GB" sz="1400" b="1" i="0" u="none" strike="noStrike" cap="none" normalizeH="0" baseline="0" smtClean="0">
                          <a:ln>
                            <a:noFill/>
                          </a:ln>
                          <a:solidFill>
                            <a:schemeClr val="tx1"/>
                          </a:solidFill>
                          <a:effectLst/>
                          <a:latin typeface="Verdana" pitchFamily="34" charset="0"/>
                        </a:rPr>
                        <a:t>Two</a:t>
                      </a:r>
                    </a:p>
                  </a:txBody>
                  <a:tcPr marT="45703" marB="457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903">
                <a:tc>
                  <a:txBody>
                    <a:bodyPr/>
                    <a:lstStyle/>
                    <a:p>
                      <a:pPr marL="0" marR="0" lvl="0" indent="0" algn="l" defTabSz="831850" rtl="0" eaLnBrk="0" fontAlgn="base" latinLnBrk="0" hangingPunct="0">
                        <a:lnSpc>
                          <a:spcPct val="100000"/>
                        </a:lnSpc>
                        <a:spcBef>
                          <a:spcPct val="20000"/>
                        </a:spcBef>
                        <a:spcAft>
                          <a:spcPct val="0"/>
                        </a:spcAft>
                        <a:buClr>
                          <a:schemeClr val="tx1"/>
                        </a:buClr>
                        <a:buSzPct val="75000"/>
                        <a:buFont typeface="Monotype Sorts" pitchFamily="2" charset="2"/>
                        <a:buNone/>
                        <a:tabLst/>
                      </a:pPr>
                      <a:r>
                        <a:rPr kumimoji="0" lang="en-GB" sz="1400" b="1" i="0" u="none" strike="noStrike" cap="none" normalizeH="0" baseline="0" smtClean="0">
                          <a:ln>
                            <a:noFill/>
                          </a:ln>
                          <a:solidFill>
                            <a:srgbClr val="CC0066"/>
                          </a:solidFill>
                          <a:effectLst/>
                          <a:latin typeface="Verdana" pitchFamily="34" charset="0"/>
                        </a:rPr>
                        <a:t>Four</a:t>
                      </a:r>
                    </a:p>
                  </a:txBody>
                  <a:tcPr marT="45703" marB="457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28">
                <a:tc>
                  <a:txBody>
                    <a:bodyPr/>
                    <a:lstStyle/>
                    <a:p>
                      <a:pPr marL="0" marR="0" lvl="0" indent="0" algn="l" defTabSz="831850" rtl="0" eaLnBrk="0" fontAlgn="base" latinLnBrk="0" hangingPunct="0">
                        <a:lnSpc>
                          <a:spcPct val="100000"/>
                        </a:lnSpc>
                        <a:spcBef>
                          <a:spcPct val="20000"/>
                        </a:spcBef>
                        <a:spcAft>
                          <a:spcPct val="0"/>
                        </a:spcAft>
                        <a:buClr>
                          <a:schemeClr val="tx1"/>
                        </a:buClr>
                        <a:buSzPct val="75000"/>
                        <a:buFont typeface="Monotype Sorts" pitchFamily="2" charset="2"/>
                        <a:buNone/>
                        <a:tabLst/>
                      </a:pPr>
                      <a:r>
                        <a:rPr kumimoji="0" lang="en-GB" sz="1600" b="0" i="0" u="none" strike="noStrike" cap="none" normalizeH="0" baseline="0" smtClean="0">
                          <a:ln>
                            <a:noFill/>
                          </a:ln>
                          <a:solidFill>
                            <a:schemeClr val="tx1"/>
                          </a:solidFill>
                          <a:effectLst/>
                          <a:latin typeface="Verdana" pitchFamily="34" charset="0"/>
                        </a:rPr>
                        <a:t>Six</a:t>
                      </a:r>
                    </a:p>
                  </a:txBody>
                  <a:tcPr marT="45703" marB="457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32" name="Line 46"/>
          <p:cNvSpPr>
            <a:spLocks noChangeShapeType="1"/>
          </p:cNvSpPr>
          <p:nvPr/>
        </p:nvSpPr>
        <p:spPr bwMode="auto">
          <a:xfrm>
            <a:off x="3581400" y="58674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3" name="Line 47"/>
          <p:cNvSpPr>
            <a:spLocks noChangeShapeType="1"/>
          </p:cNvSpPr>
          <p:nvPr/>
        </p:nvSpPr>
        <p:spPr bwMode="auto">
          <a:xfrm>
            <a:off x="8153400" y="5791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4" name="Line 48"/>
          <p:cNvSpPr>
            <a:spLocks noChangeShapeType="1"/>
          </p:cNvSpPr>
          <p:nvPr/>
        </p:nvSpPr>
        <p:spPr bwMode="auto">
          <a:xfrm>
            <a:off x="3581400" y="6096000"/>
            <a:ext cx="457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5" name="Text Box 50"/>
          <p:cNvSpPr txBox="1">
            <a:spLocks noChangeArrowheads="1"/>
          </p:cNvSpPr>
          <p:nvPr/>
        </p:nvSpPr>
        <p:spPr bwMode="auto">
          <a:xfrm>
            <a:off x="4495800" y="6248401"/>
            <a:ext cx="274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bg1"/>
                </a:solidFill>
                <a:latin typeface="Arial" charset="0"/>
              </a:defRPr>
            </a:lvl1pPr>
            <a:lvl2pPr marL="742950" indent="-285750">
              <a:defRPr sz="1400">
                <a:solidFill>
                  <a:schemeClr val="bg1"/>
                </a:solidFill>
                <a:latin typeface="Arial" charset="0"/>
              </a:defRPr>
            </a:lvl2pPr>
            <a:lvl3pPr marL="1143000" indent="-228600">
              <a:defRPr sz="1400">
                <a:solidFill>
                  <a:schemeClr val="bg1"/>
                </a:solidFill>
                <a:latin typeface="Arial" charset="0"/>
              </a:defRPr>
            </a:lvl3pPr>
            <a:lvl4pPr marL="1600200" indent="-228600">
              <a:defRPr sz="1400">
                <a:solidFill>
                  <a:schemeClr val="bg1"/>
                </a:solidFill>
                <a:latin typeface="Arial" charset="0"/>
              </a:defRPr>
            </a:lvl4pPr>
            <a:lvl5pPr marL="2057400" indent="-228600">
              <a:defRPr sz="1400">
                <a:solidFill>
                  <a:schemeClr val="bg1"/>
                </a:solidFill>
                <a:latin typeface="Arial" charset="0"/>
              </a:defRPr>
            </a:lvl5pPr>
            <a:lvl6pPr marL="2514600" indent="-228600" eaLnBrk="0" fontAlgn="base" hangingPunct="0">
              <a:spcBef>
                <a:spcPct val="0"/>
              </a:spcBef>
              <a:spcAft>
                <a:spcPct val="0"/>
              </a:spcAft>
              <a:defRPr sz="1400">
                <a:solidFill>
                  <a:schemeClr val="bg1"/>
                </a:solidFill>
                <a:latin typeface="Arial" charset="0"/>
              </a:defRPr>
            </a:lvl6pPr>
            <a:lvl7pPr marL="2971800" indent="-228600" eaLnBrk="0" fontAlgn="base" hangingPunct="0">
              <a:spcBef>
                <a:spcPct val="0"/>
              </a:spcBef>
              <a:spcAft>
                <a:spcPct val="0"/>
              </a:spcAft>
              <a:defRPr sz="1400">
                <a:solidFill>
                  <a:schemeClr val="bg1"/>
                </a:solidFill>
                <a:latin typeface="Arial" charset="0"/>
              </a:defRPr>
            </a:lvl7pPr>
            <a:lvl8pPr marL="3429000" indent="-228600" eaLnBrk="0" fontAlgn="base" hangingPunct="0">
              <a:spcBef>
                <a:spcPct val="0"/>
              </a:spcBef>
              <a:spcAft>
                <a:spcPct val="0"/>
              </a:spcAft>
              <a:defRPr sz="1400">
                <a:solidFill>
                  <a:schemeClr val="bg1"/>
                </a:solidFill>
                <a:latin typeface="Arial" charset="0"/>
              </a:defRPr>
            </a:lvl8pPr>
            <a:lvl9pPr marL="3886200" indent="-228600" eaLnBrk="0" fontAlgn="base" hangingPunct="0">
              <a:spcBef>
                <a:spcPct val="0"/>
              </a:spcBef>
              <a:spcAft>
                <a:spcPct val="0"/>
              </a:spcAft>
              <a:defRPr sz="1400">
                <a:solidFill>
                  <a:schemeClr val="bg1"/>
                </a:solidFill>
                <a:latin typeface="Arial" charset="0"/>
              </a:defRPr>
            </a:lvl9pPr>
          </a:lstStyle>
          <a:p>
            <a:pPr eaLnBrk="1" hangingPunct="1">
              <a:spcBef>
                <a:spcPct val="50000"/>
              </a:spcBef>
            </a:pPr>
            <a:endParaRPr lang="en-US" altLang="en-US" sz="1800">
              <a:solidFill>
                <a:schemeClr val="tx1"/>
              </a:solidFill>
              <a:latin typeface="Times New Roman" charset="0"/>
            </a:endParaRPr>
          </a:p>
        </p:txBody>
      </p:sp>
      <p:sp>
        <p:nvSpPr>
          <p:cNvPr id="17436" name="Text Box 51"/>
          <p:cNvSpPr txBox="1">
            <a:spLocks noChangeArrowheads="1"/>
          </p:cNvSpPr>
          <p:nvPr/>
        </p:nvSpPr>
        <p:spPr bwMode="auto">
          <a:xfrm>
            <a:off x="4343400" y="6248401"/>
            <a:ext cx="289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bg1"/>
                </a:solidFill>
                <a:latin typeface="Arial" charset="0"/>
              </a:defRPr>
            </a:lvl1pPr>
            <a:lvl2pPr marL="742950" indent="-285750">
              <a:defRPr sz="1400">
                <a:solidFill>
                  <a:schemeClr val="bg1"/>
                </a:solidFill>
                <a:latin typeface="Arial" charset="0"/>
              </a:defRPr>
            </a:lvl2pPr>
            <a:lvl3pPr marL="1143000" indent="-228600">
              <a:defRPr sz="1400">
                <a:solidFill>
                  <a:schemeClr val="bg1"/>
                </a:solidFill>
                <a:latin typeface="Arial" charset="0"/>
              </a:defRPr>
            </a:lvl3pPr>
            <a:lvl4pPr marL="1600200" indent="-228600">
              <a:defRPr sz="1400">
                <a:solidFill>
                  <a:schemeClr val="bg1"/>
                </a:solidFill>
                <a:latin typeface="Arial" charset="0"/>
              </a:defRPr>
            </a:lvl4pPr>
            <a:lvl5pPr marL="2057400" indent="-228600">
              <a:defRPr sz="1400">
                <a:solidFill>
                  <a:schemeClr val="bg1"/>
                </a:solidFill>
                <a:latin typeface="Arial" charset="0"/>
              </a:defRPr>
            </a:lvl5pPr>
            <a:lvl6pPr marL="2514600" indent="-228600" eaLnBrk="0" fontAlgn="base" hangingPunct="0">
              <a:spcBef>
                <a:spcPct val="0"/>
              </a:spcBef>
              <a:spcAft>
                <a:spcPct val="0"/>
              </a:spcAft>
              <a:defRPr sz="1400">
                <a:solidFill>
                  <a:schemeClr val="bg1"/>
                </a:solidFill>
                <a:latin typeface="Arial" charset="0"/>
              </a:defRPr>
            </a:lvl6pPr>
            <a:lvl7pPr marL="2971800" indent="-228600" eaLnBrk="0" fontAlgn="base" hangingPunct="0">
              <a:spcBef>
                <a:spcPct val="0"/>
              </a:spcBef>
              <a:spcAft>
                <a:spcPct val="0"/>
              </a:spcAft>
              <a:defRPr sz="1400">
                <a:solidFill>
                  <a:schemeClr val="bg1"/>
                </a:solidFill>
                <a:latin typeface="Arial" charset="0"/>
              </a:defRPr>
            </a:lvl7pPr>
            <a:lvl8pPr marL="3429000" indent="-228600" eaLnBrk="0" fontAlgn="base" hangingPunct="0">
              <a:spcBef>
                <a:spcPct val="0"/>
              </a:spcBef>
              <a:spcAft>
                <a:spcPct val="0"/>
              </a:spcAft>
              <a:defRPr sz="1400">
                <a:solidFill>
                  <a:schemeClr val="bg1"/>
                </a:solidFill>
                <a:latin typeface="Arial" charset="0"/>
              </a:defRPr>
            </a:lvl8pPr>
            <a:lvl9pPr marL="3886200" indent="-228600" eaLnBrk="0" fontAlgn="base" hangingPunct="0">
              <a:spcBef>
                <a:spcPct val="0"/>
              </a:spcBef>
              <a:spcAft>
                <a:spcPct val="0"/>
              </a:spcAft>
              <a:defRPr sz="1400">
                <a:solidFill>
                  <a:schemeClr val="bg1"/>
                </a:solidFill>
                <a:latin typeface="Arial" charset="0"/>
              </a:defRPr>
            </a:lvl9pPr>
          </a:lstStyle>
          <a:p>
            <a:pPr algn="ctr" eaLnBrk="1" hangingPunct="1">
              <a:spcBef>
                <a:spcPct val="50000"/>
              </a:spcBef>
            </a:pPr>
            <a:r>
              <a:rPr lang="en-GB" altLang="en-US" sz="2000" b="1">
                <a:solidFill>
                  <a:srgbClr val="CC0066"/>
                </a:solidFill>
                <a:latin typeface="Times New Roman" charset="0"/>
              </a:rPr>
              <a:t>Hello there! Four</a:t>
            </a:r>
          </a:p>
        </p:txBody>
      </p:sp>
      <p:sp>
        <p:nvSpPr>
          <p:cNvPr id="17437" name="Line 52"/>
          <p:cNvSpPr>
            <a:spLocks noChangeShapeType="1"/>
          </p:cNvSpPr>
          <p:nvPr/>
        </p:nvSpPr>
        <p:spPr bwMode="auto">
          <a:xfrm>
            <a:off x="5943600" y="11430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8" name="Line 53"/>
          <p:cNvSpPr>
            <a:spLocks noChangeShapeType="1"/>
          </p:cNvSpPr>
          <p:nvPr/>
        </p:nvSpPr>
        <p:spPr bwMode="auto">
          <a:xfrm>
            <a:off x="5943600" y="16002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9" name="Line 54"/>
          <p:cNvSpPr>
            <a:spLocks noChangeShapeType="1"/>
          </p:cNvSpPr>
          <p:nvPr/>
        </p:nvSpPr>
        <p:spPr bwMode="auto">
          <a:xfrm>
            <a:off x="5943600" y="2057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0" name="Line 55"/>
          <p:cNvSpPr>
            <a:spLocks noChangeShapeType="1"/>
          </p:cNvSpPr>
          <p:nvPr/>
        </p:nvSpPr>
        <p:spPr bwMode="auto">
          <a:xfrm flipH="1">
            <a:off x="3124200" y="2438400"/>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1" name="Line 56"/>
          <p:cNvSpPr>
            <a:spLocks noChangeShapeType="1"/>
          </p:cNvSpPr>
          <p:nvPr/>
        </p:nvSpPr>
        <p:spPr bwMode="auto">
          <a:xfrm>
            <a:off x="5943600" y="2438400"/>
            <a:ext cx="2438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2" name="Line 58"/>
          <p:cNvSpPr>
            <a:spLocks noChangeShapeType="1"/>
          </p:cNvSpPr>
          <p:nvPr/>
        </p:nvSpPr>
        <p:spPr bwMode="auto">
          <a:xfrm>
            <a:off x="8382000" y="24384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43" name="Line 59"/>
          <p:cNvSpPr>
            <a:spLocks noChangeShapeType="1"/>
          </p:cNvSpPr>
          <p:nvPr/>
        </p:nvSpPr>
        <p:spPr bwMode="auto">
          <a:xfrm>
            <a:off x="3124200" y="24384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Line 61"/>
          <p:cNvSpPr>
            <a:spLocks noChangeShapeType="1"/>
          </p:cNvSpPr>
          <p:nvPr/>
        </p:nvSpPr>
        <p:spPr bwMode="auto">
          <a:xfrm>
            <a:off x="3124200" y="2971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45" name="Line 62"/>
          <p:cNvSpPr>
            <a:spLocks noChangeShapeType="1"/>
          </p:cNvSpPr>
          <p:nvPr/>
        </p:nvSpPr>
        <p:spPr bwMode="auto">
          <a:xfrm>
            <a:off x="3124200" y="34290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46" name="Line 63"/>
          <p:cNvSpPr>
            <a:spLocks noChangeShapeType="1"/>
          </p:cNvSpPr>
          <p:nvPr/>
        </p:nvSpPr>
        <p:spPr bwMode="auto">
          <a:xfrm>
            <a:off x="8382000" y="2971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47" name="Line 64"/>
          <p:cNvSpPr>
            <a:spLocks noChangeShapeType="1"/>
          </p:cNvSpPr>
          <p:nvPr/>
        </p:nvSpPr>
        <p:spPr bwMode="auto">
          <a:xfrm>
            <a:off x="8382000" y="34290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48" name="Line 65"/>
          <p:cNvSpPr>
            <a:spLocks noChangeShapeType="1"/>
          </p:cNvSpPr>
          <p:nvPr/>
        </p:nvSpPr>
        <p:spPr bwMode="auto">
          <a:xfrm>
            <a:off x="3124200" y="38862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49" name="Line 66"/>
          <p:cNvSpPr>
            <a:spLocks noChangeShapeType="1"/>
          </p:cNvSpPr>
          <p:nvPr/>
        </p:nvSpPr>
        <p:spPr bwMode="auto">
          <a:xfrm>
            <a:off x="8382000" y="38862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50" name="Line 67"/>
          <p:cNvSpPr>
            <a:spLocks noChangeShapeType="1"/>
          </p:cNvSpPr>
          <p:nvPr/>
        </p:nvSpPr>
        <p:spPr bwMode="auto">
          <a:xfrm>
            <a:off x="5791200" y="60960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6503357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1982771" y="-49996"/>
            <a:ext cx="8227886" cy="1289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algn="ctr" eaLnBrk="1" hangingPunct="1">
              <a:lnSpc>
                <a:spcPct val="100000"/>
              </a:lnSpc>
            </a:pPr>
            <a:r>
              <a:rPr lang="en-GB" altLang="en-US" sz="3959">
                <a:solidFill>
                  <a:srgbClr val="000000"/>
                </a:solidFill>
              </a:rPr>
              <a:t>ALICE Pattern Matching Algorithm</a:t>
            </a:r>
          </a:p>
        </p:txBody>
      </p:sp>
      <p:sp>
        <p:nvSpPr>
          <p:cNvPr id="20483" name="Text Box 2"/>
          <p:cNvSpPr txBox="1">
            <a:spLocks noChangeArrowheads="1"/>
          </p:cNvSpPr>
          <p:nvPr/>
        </p:nvSpPr>
        <p:spPr bwMode="auto">
          <a:xfrm>
            <a:off x="1982771" y="1599867"/>
            <a:ext cx="8227886" cy="4952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9pPr>
          </a:lstStyle>
          <a:p>
            <a:pPr eaLnBrk="1" hangingPunct="1">
              <a:spcBef>
                <a:spcPts val="607"/>
              </a:spcBef>
              <a:buFont typeface="Times New Roman" charset="0"/>
              <a:buChar char="•"/>
            </a:pPr>
            <a:r>
              <a:rPr lang="en-GB" altLang="en-US" sz="2429">
                <a:solidFill>
                  <a:srgbClr val="000000"/>
                </a:solidFill>
              </a:rPr>
              <a:t>Normalization is applied for each input, removing all punctuations, split in two or more sentences and converted to uppercase.</a:t>
            </a:r>
          </a:p>
          <a:p>
            <a:pPr eaLnBrk="1" hangingPunct="1">
              <a:spcBef>
                <a:spcPts val="607"/>
              </a:spcBef>
            </a:pPr>
            <a:r>
              <a:rPr lang="en-GB" altLang="en-US" sz="2429">
                <a:solidFill>
                  <a:srgbClr val="000000"/>
                </a:solidFill>
              </a:rPr>
              <a:t>	E.g.: Do you, or will you eat me?.</a:t>
            </a:r>
          </a:p>
          <a:p>
            <a:pPr eaLnBrk="1" hangingPunct="1">
              <a:spcBef>
                <a:spcPts val="607"/>
              </a:spcBef>
            </a:pPr>
            <a:r>
              <a:rPr lang="en-GB" altLang="en-US" sz="2429">
                <a:solidFill>
                  <a:srgbClr val="000000"/>
                </a:solidFill>
              </a:rPr>
              <a:t>	Converted to: DO YOU  OR WILL YOU EAT ME</a:t>
            </a:r>
          </a:p>
          <a:p>
            <a:pPr eaLnBrk="1" hangingPunct="1">
              <a:spcBef>
                <a:spcPts val="607"/>
              </a:spcBef>
            </a:pPr>
            <a:endParaRPr lang="en-GB" altLang="en-US" sz="2429">
              <a:solidFill>
                <a:srgbClr val="000000"/>
              </a:solidFill>
            </a:endParaRPr>
          </a:p>
          <a:p>
            <a:pPr eaLnBrk="1" hangingPunct="1">
              <a:spcBef>
                <a:spcPts val="607"/>
              </a:spcBef>
              <a:buFont typeface="Times New Roman" charset="0"/>
              <a:buChar char="•"/>
            </a:pPr>
            <a:r>
              <a:rPr lang="en-GB" altLang="en-US" sz="2429">
                <a:solidFill>
                  <a:srgbClr val="000000"/>
                </a:solidFill>
              </a:rPr>
              <a:t>AIML  interpreter then tries to match word by word the longest pattern match. We expect this to be the best one.</a:t>
            </a:r>
          </a:p>
          <a:p>
            <a:pPr eaLnBrk="1" hangingPunct="1">
              <a:spcBef>
                <a:spcPts val="607"/>
              </a:spcBef>
            </a:pPr>
            <a:endParaRPr lang="en-GB" altLang="en-US" sz="2429">
              <a:solidFill>
                <a:srgbClr val="000000"/>
              </a:solidFill>
            </a:endParaRPr>
          </a:p>
          <a:p>
            <a:pPr eaLnBrk="1" hangingPunct="1">
              <a:spcBef>
                <a:spcPts val="607"/>
              </a:spcBef>
            </a:pPr>
            <a:endParaRPr lang="en-GB" altLang="en-US" sz="2429">
              <a:solidFill>
                <a:srgbClr val="000000"/>
              </a:solidFill>
            </a:endParaRPr>
          </a:p>
        </p:txBody>
      </p:sp>
    </p:spTree>
    <p:extLst>
      <p:ext uri="{BB962C8B-B14F-4D97-AF65-F5344CB8AC3E}">
        <p14:creationId xmlns:p14="http://schemas.microsoft.com/office/powerpoint/2010/main" val="1900069370"/>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982771" y="214268"/>
            <a:ext cx="8227886" cy="68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algn="ctr" eaLnBrk="1" hangingPunct="1">
              <a:lnSpc>
                <a:spcPct val="100000"/>
              </a:lnSpc>
            </a:pPr>
            <a:r>
              <a:rPr lang="en-GB" altLang="en-US" sz="3959">
                <a:solidFill>
                  <a:srgbClr val="000000"/>
                </a:solidFill>
              </a:rPr>
              <a:t>Algorithm</a:t>
            </a:r>
          </a:p>
        </p:txBody>
      </p:sp>
      <p:sp>
        <p:nvSpPr>
          <p:cNvPr id="21507" name="Text Box 2"/>
          <p:cNvSpPr txBox="1">
            <a:spLocks noChangeArrowheads="1"/>
          </p:cNvSpPr>
          <p:nvPr/>
        </p:nvSpPr>
        <p:spPr bwMode="auto">
          <a:xfrm>
            <a:off x="1982771" y="1067054"/>
            <a:ext cx="8227886" cy="5609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674688" indent="-674688" eaLnBrk="0" hangingPunct="0">
              <a:tabLst>
                <a:tab pos="1244600" algn="l"/>
                <a:tab pos="2159000" algn="l"/>
                <a:tab pos="3073400" algn="l"/>
                <a:tab pos="3987800" algn="l"/>
                <a:tab pos="4902200" algn="l"/>
                <a:tab pos="5816600" algn="l"/>
                <a:tab pos="6731000" algn="l"/>
                <a:tab pos="7645400" algn="l"/>
                <a:tab pos="8559800" algn="l"/>
                <a:tab pos="9474200" algn="l"/>
                <a:tab pos="103886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1244600" algn="l"/>
                <a:tab pos="2159000" algn="l"/>
                <a:tab pos="3073400" algn="l"/>
                <a:tab pos="3987800" algn="l"/>
                <a:tab pos="4902200" algn="l"/>
                <a:tab pos="5816600" algn="l"/>
                <a:tab pos="6731000" algn="l"/>
                <a:tab pos="7645400" algn="l"/>
                <a:tab pos="8559800" algn="l"/>
                <a:tab pos="9474200" algn="l"/>
                <a:tab pos="103886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1244600" algn="l"/>
                <a:tab pos="2159000" algn="l"/>
                <a:tab pos="3073400" algn="l"/>
                <a:tab pos="3987800" algn="l"/>
                <a:tab pos="4902200" algn="l"/>
                <a:tab pos="5816600" algn="l"/>
                <a:tab pos="6731000" algn="l"/>
                <a:tab pos="7645400" algn="l"/>
                <a:tab pos="8559800" algn="l"/>
                <a:tab pos="9474200" algn="l"/>
                <a:tab pos="103886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1244600" algn="l"/>
                <a:tab pos="2159000" algn="l"/>
                <a:tab pos="3073400" algn="l"/>
                <a:tab pos="3987800" algn="l"/>
                <a:tab pos="4902200" algn="l"/>
                <a:tab pos="5816600" algn="l"/>
                <a:tab pos="6731000" algn="l"/>
                <a:tab pos="7645400" algn="l"/>
                <a:tab pos="8559800" algn="l"/>
                <a:tab pos="9474200" algn="l"/>
                <a:tab pos="103886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1244600" algn="l"/>
                <a:tab pos="2159000" algn="l"/>
                <a:tab pos="3073400" algn="l"/>
                <a:tab pos="3987800" algn="l"/>
                <a:tab pos="4902200" algn="l"/>
                <a:tab pos="5816600" algn="l"/>
                <a:tab pos="6731000" algn="l"/>
                <a:tab pos="7645400" algn="l"/>
                <a:tab pos="8559800" algn="l"/>
                <a:tab pos="9474200" algn="l"/>
                <a:tab pos="103886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1244600" algn="l"/>
                <a:tab pos="2159000" algn="l"/>
                <a:tab pos="3073400" algn="l"/>
                <a:tab pos="3987800" algn="l"/>
                <a:tab pos="4902200" algn="l"/>
                <a:tab pos="5816600" algn="l"/>
                <a:tab pos="6731000" algn="l"/>
                <a:tab pos="7645400" algn="l"/>
                <a:tab pos="8559800" algn="l"/>
                <a:tab pos="9474200" algn="l"/>
                <a:tab pos="103886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1244600" algn="l"/>
                <a:tab pos="2159000" algn="l"/>
                <a:tab pos="3073400" algn="l"/>
                <a:tab pos="3987800" algn="l"/>
                <a:tab pos="4902200" algn="l"/>
                <a:tab pos="5816600" algn="l"/>
                <a:tab pos="6731000" algn="l"/>
                <a:tab pos="7645400" algn="l"/>
                <a:tab pos="8559800" algn="l"/>
                <a:tab pos="9474200" algn="l"/>
                <a:tab pos="103886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1244600" algn="l"/>
                <a:tab pos="2159000" algn="l"/>
                <a:tab pos="3073400" algn="l"/>
                <a:tab pos="3987800" algn="l"/>
                <a:tab pos="4902200" algn="l"/>
                <a:tab pos="5816600" algn="l"/>
                <a:tab pos="6731000" algn="l"/>
                <a:tab pos="7645400" algn="l"/>
                <a:tab pos="8559800" algn="l"/>
                <a:tab pos="9474200" algn="l"/>
                <a:tab pos="103886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1244600" algn="l"/>
                <a:tab pos="2159000" algn="l"/>
                <a:tab pos="3073400" algn="l"/>
                <a:tab pos="3987800" algn="l"/>
                <a:tab pos="4902200" algn="l"/>
                <a:tab pos="5816600" algn="l"/>
                <a:tab pos="6731000" algn="l"/>
                <a:tab pos="7645400" algn="l"/>
                <a:tab pos="8559800" algn="l"/>
                <a:tab pos="9474200" algn="l"/>
                <a:tab pos="10388600" algn="l"/>
              </a:tabLst>
              <a:defRPr sz="2400">
                <a:solidFill>
                  <a:schemeClr val="bg1"/>
                </a:solidFill>
                <a:latin typeface="Times New Roman" charset="0"/>
                <a:ea typeface="DejaVu Sans Condensed" charset="0"/>
                <a:cs typeface="DejaVu Sans Condensed" charset="0"/>
              </a:defRPr>
            </a:lvl9pPr>
          </a:lstStyle>
          <a:p>
            <a:pPr eaLnBrk="1" hangingPunct="1">
              <a:lnSpc>
                <a:spcPct val="90000"/>
              </a:lnSpc>
              <a:spcBef>
                <a:spcPts val="607"/>
              </a:spcBef>
              <a:buFont typeface="Times New Roman" charset="0"/>
              <a:buChar char="•"/>
            </a:pPr>
            <a:r>
              <a:rPr lang="en-GB" altLang="en-US" sz="2429">
                <a:solidFill>
                  <a:srgbClr val="000000"/>
                </a:solidFill>
              </a:rPr>
              <a:t>Assume the user input starts with word X.</a:t>
            </a:r>
          </a:p>
          <a:p>
            <a:pPr eaLnBrk="1" hangingPunct="1">
              <a:lnSpc>
                <a:spcPct val="90000"/>
              </a:lnSpc>
              <a:spcBef>
                <a:spcPts val="607"/>
              </a:spcBef>
              <a:buFont typeface="Times New Roman" charset="0"/>
              <a:buChar char="•"/>
            </a:pPr>
            <a:r>
              <a:rPr lang="en-GB" altLang="en-US" sz="2429">
                <a:solidFill>
                  <a:srgbClr val="000000"/>
                </a:solidFill>
              </a:rPr>
              <a:t>Root of this tree structure is a folder of the file system that contains all patterns and templates.</a:t>
            </a:r>
          </a:p>
          <a:p>
            <a:pPr eaLnBrk="1" hangingPunct="1">
              <a:lnSpc>
                <a:spcPct val="90000"/>
              </a:lnSpc>
              <a:spcBef>
                <a:spcPts val="607"/>
              </a:spcBef>
              <a:buFont typeface="Times New Roman" charset="0"/>
              <a:buChar char="•"/>
            </a:pPr>
            <a:r>
              <a:rPr lang="en-GB" altLang="en-US" sz="2429">
                <a:solidFill>
                  <a:srgbClr val="000000"/>
                </a:solidFill>
              </a:rPr>
              <a:t>The pattern matching uses depth first techniques.</a:t>
            </a:r>
          </a:p>
          <a:p>
            <a:pPr eaLnBrk="1" hangingPunct="1">
              <a:lnSpc>
                <a:spcPct val="90000"/>
              </a:lnSpc>
              <a:spcBef>
                <a:spcPts val="607"/>
              </a:spcBef>
            </a:pPr>
            <a:endParaRPr lang="en-GB" altLang="en-US" sz="2429">
              <a:solidFill>
                <a:srgbClr val="000000"/>
              </a:solidFill>
            </a:endParaRPr>
          </a:p>
          <a:p>
            <a:pPr eaLnBrk="1" hangingPunct="1">
              <a:lnSpc>
                <a:spcPct val="90000"/>
              </a:lnSpc>
              <a:spcBef>
                <a:spcPts val="495"/>
              </a:spcBef>
            </a:pPr>
            <a:r>
              <a:rPr lang="en-GB" altLang="en-US" sz="1980">
                <a:solidFill>
                  <a:srgbClr val="000000"/>
                </a:solidFill>
              </a:rPr>
              <a:t>	The folder has a subfolder stars with _,then, ”_/”,scan through and match all words suffixed X, if no match then:</a:t>
            </a:r>
          </a:p>
          <a:p>
            <a:pPr eaLnBrk="1" hangingPunct="1">
              <a:lnSpc>
                <a:spcPct val="90000"/>
              </a:lnSpc>
              <a:spcBef>
                <a:spcPts val="495"/>
              </a:spcBef>
            </a:pPr>
            <a:endParaRPr lang="en-GB" altLang="en-US" sz="1980">
              <a:solidFill>
                <a:srgbClr val="000000"/>
              </a:solidFill>
            </a:endParaRPr>
          </a:p>
          <a:p>
            <a:pPr eaLnBrk="1" hangingPunct="1">
              <a:lnSpc>
                <a:spcPct val="90000"/>
              </a:lnSpc>
              <a:spcBef>
                <a:spcPts val="495"/>
              </a:spcBef>
            </a:pPr>
            <a:r>
              <a:rPr lang="en-GB" altLang="en-US" sz="1980">
                <a:solidFill>
                  <a:srgbClr val="000000"/>
                </a:solidFill>
              </a:rPr>
              <a:t>	Go back to the folder, find another subfolder start with word X, if so then turn to “X/”,scan for matching the tail of X. Patterns are matched. If no match then:</a:t>
            </a:r>
          </a:p>
          <a:p>
            <a:pPr eaLnBrk="1" hangingPunct="1">
              <a:lnSpc>
                <a:spcPct val="90000"/>
              </a:lnSpc>
              <a:spcBef>
                <a:spcPts val="495"/>
              </a:spcBef>
            </a:pPr>
            <a:endParaRPr lang="en-GB" altLang="en-US" sz="1980">
              <a:solidFill>
                <a:srgbClr val="000000"/>
              </a:solidFill>
            </a:endParaRPr>
          </a:p>
          <a:p>
            <a:pPr eaLnBrk="1" hangingPunct="1">
              <a:lnSpc>
                <a:spcPct val="90000"/>
              </a:lnSpc>
              <a:spcBef>
                <a:spcPts val="495"/>
              </a:spcBef>
            </a:pPr>
            <a:r>
              <a:rPr lang="en-GB" altLang="en-US" sz="1980">
                <a:solidFill>
                  <a:srgbClr val="000000"/>
                </a:solidFill>
              </a:rPr>
              <a:t>	Go back to the folder, find a subfolder starting with *,turn to, “*/”, try all suffixes of input following “X” to see one match. If no match was found, change directory back to the parent of this folder and put “X” back to the head of the input. </a:t>
            </a:r>
          </a:p>
          <a:p>
            <a:pPr eaLnBrk="1" hangingPunct="1">
              <a:lnSpc>
                <a:spcPct val="90000"/>
              </a:lnSpc>
              <a:spcBef>
                <a:spcPts val="495"/>
              </a:spcBef>
            </a:pPr>
            <a:endParaRPr lang="en-GB" altLang="en-US" sz="1980">
              <a:solidFill>
                <a:srgbClr val="000000"/>
              </a:solidFill>
            </a:endParaRPr>
          </a:p>
        </p:txBody>
      </p:sp>
    </p:spTree>
    <p:extLst>
      <p:ext uri="{BB962C8B-B14F-4D97-AF65-F5344CB8AC3E}">
        <p14:creationId xmlns:p14="http://schemas.microsoft.com/office/powerpoint/2010/main" val="533390596"/>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1982771" y="274263"/>
            <a:ext cx="8227886" cy="79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algn="ctr" eaLnBrk="1" hangingPunct="1">
              <a:lnSpc>
                <a:spcPct val="100000"/>
              </a:lnSpc>
            </a:pPr>
            <a:r>
              <a:rPr lang="en-GB" altLang="en-US" sz="3959">
                <a:solidFill>
                  <a:srgbClr val="000000"/>
                </a:solidFill>
              </a:rPr>
              <a:t>Dialogue Corpus Training Dataset</a:t>
            </a:r>
          </a:p>
        </p:txBody>
      </p:sp>
      <p:sp>
        <p:nvSpPr>
          <p:cNvPr id="22531" name="Text Box 2"/>
          <p:cNvSpPr txBox="1">
            <a:spLocks noChangeArrowheads="1"/>
          </p:cNvSpPr>
          <p:nvPr/>
        </p:nvSpPr>
        <p:spPr bwMode="auto">
          <a:xfrm>
            <a:off x="1982771" y="1295607"/>
            <a:ext cx="8227886" cy="5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674688" indent="-674688" eaLnBrk="0" hangingPunct="0">
              <a:tabLst>
                <a:tab pos="674688" algn="l"/>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674688" algn="l"/>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674688" algn="l"/>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674688" algn="l"/>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674688" algn="l"/>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674688" algn="l"/>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674688" algn="l"/>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674688" algn="l"/>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674688" algn="l"/>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9pPr>
          </a:lstStyle>
          <a:p>
            <a:pPr eaLnBrk="1" hangingPunct="1">
              <a:spcBef>
                <a:spcPts val="607"/>
              </a:spcBef>
            </a:pPr>
            <a:r>
              <a:rPr lang="en-GB" altLang="en-US" sz="2429">
                <a:solidFill>
                  <a:srgbClr val="000000"/>
                </a:solidFill>
              </a:rPr>
              <a:t>	Alice tries to mimic the real human conversations. The training to mimic ‘real’ human dialogues and conversational rules for the ALICE chatbot is given in the following ways.</a:t>
            </a:r>
          </a:p>
          <a:p>
            <a:pPr eaLnBrk="1" hangingPunct="1">
              <a:spcBef>
                <a:spcPts val="607"/>
              </a:spcBef>
            </a:pPr>
            <a:endParaRPr lang="en-GB" altLang="en-US" sz="2429">
              <a:solidFill>
                <a:srgbClr val="000000"/>
              </a:solidFill>
            </a:endParaRPr>
          </a:p>
          <a:p>
            <a:pPr eaLnBrk="1" hangingPunct="1">
              <a:spcBef>
                <a:spcPts val="607"/>
              </a:spcBef>
              <a:buFont typeface="Times New Roman" charset="0"/>
              <a:buChar char="•"/>
            </a:pPr>
            <a:r>
              <a:rPr lang="en-GB" altLang="en-US" sz="2429">
                <a:solidFill>
                  <a:srgbClr val="000000"/>
                </a:solidFill>
              </a:rPr>
              <a:t>Read the dialogue text from the corpus.</a:t>
            </a:r>
          </a:p>
          <a:p>
            <a:pPr eaLnBrk="1" hangingPunct="1">
              <a:spcBef>
                <a:spcPts val="607"/>
              </a:spcBef>
              <a:buFont typeface="Times New Roman" charset="0"/>
              <a:buChar char="•"/>
            </a:pPr>
            <a:r>
              <a:rPr lang="en-GB" altLang="en-US" sz="2429">
                <a:solidFill>
                  <a:srgbClr val="000000"/>
                </a:solidFill>
              </a:rPr>
              <a:t>The dialogue transcript is converted to AIML format.</a:t>
            </a:r>
          </a:p>
          <a:p>
            <a:pPr eaLnBrk="1" hangingPunct="1">
              <a:spcBef>
                <a:spcPts val="607"/>
              </a:spcBef>
              <a:buFont typeface="Times New Roman" charset="0"/>
              <a:buChar char="•"/>
            </a:pPr>
            <a:r>
              <a:rPr lang="en-GB" altLang="en-US" sz="2429">
                <a:solidFill>
                  <a:srgbClr val="000000"/>
                </a:solidFill>
              </a:rPr>
              <a:t>The output AIML is used to retrain ALICE.</a:t>
            </a:r>
          </a:p>
          <a:p>
            <a:pPr eaLnBrk="1" hangingPunct="1">
              <a:spcBef>
                <a:spcPts val="607"/>
              </a:spcBef>
            </a:pPr>
            <a:endParaRPr lang="en-GB" altLang="en-US" sz="2429">
              <a:solidFill>
                <a:srgbClr val="000000"/>
              </a:solidFill>
            </a:endParaRPr>
          </a:p>
        </p:txBody>
      </p:sp>
    </p:spTree>
    <p:extLst>
      <p:ext uri="{BB962C8B-B14F-4D97-AF65-F5344CB8AC3E}">
        <p14:creationId xmlns:p14="http://schemas.microsoft.com/office/powerpoint/2010/main" val="460002111"/>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1982771" y="251407"/>
            <a:ext cx="8227886" cy="68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algn="ctr" eaLnBrk="1" hangingPunct="1">
              <a:lnSpc>
                <a:spcPct val="100000"/>
              </a:lnSpc>
            </a:pPr>
            <a:r>
              <a:rPr lang="en-GB" altLang="en-US" sz="3959">
                <a:solidFill>
                  <a:srgbClr val="000000"/>
                </a:solidFill>
              </a:rPr>
              <a:t>Other approaches</a:t>
            </a:r>
          </a:p>
        </p:txBody>
      </p:sp>
      <p:sp>
        <p:nvSpPr>
          <p:cNvPr id="23555" name="Text Box 2"/>
          <p:cNvSpPr txBox="1">
            <a:spLocks noChangeArrowheads="1"/>
          </p:cNvSpPr>
          <p:nvPr/>
        </p:nvSpPr>
        <p:spPr bwMode="auto">
          <a:xfrm>
            <a:off x="1982771" y="1447023"/>
            <a:ext cx="8227886" cy="5105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9pPr>
          </a:lstStyle>
          <a:p>
            <a:pPr eaLnBrk="1" hangingPunct="1">
              <a:spcBef>
                <a:spcPts val="607"/>
              </a:spcBef>
              <a:buFont typeface="Times New Roman" charset="0"/>
              <a:buChar char="•"/>
            </a:pPr>
            <a:r>
              <a:rPr lang="en-GB" altLang="en-US" sz="2429">
                <a:solidFill>
                  <a:srgbClr val="000000"/>
                </a:solidFill>
              </a:rPr>
              <a:t>First word approach: </a:t>
            </a:r>
          </a:p>
          <a:p>
            <a:pPr eaLnBrk="1" hangingPunct="1">
              <a:spcBef>
                <a:spcPts val="607"/>
              </a:spcBef>
            </a:pPr>
            <a:r>
              <a:rPr lang="en-GB" altLang="en-US" sz="2429">
                <a:solidFill>
                  <a:srgbClr val="000000"/>
                </a:solidFill>
              </a:rPr>
              <a:t>	The first word of utterance is assumed to be a good clue to an appropriate response. Try matching just the first word of the corpus utterance.</a:t>
            </a:r>
          </a:p>
          <a:p>
            <a:pPr eaLnBrk="1" hangingPunct="1">
              <a:spcBef>
                <a:spcPts val="607"/>
              </a:spcBef>
            </a:pPr>
            <a:endParaRPr lang="en-GB" altLang="en-US" sz="2429">
              <a:solidFill>
                <a:srgbClr val="000000"/>
              </a:solidFill>
            </a:endParaRPr>
          </a:p>
          <a:p>
            <a:pPr eaLnBrk="1" hangingPunct="1">
              <a:spcBef>
                <a:spcPts val="607"/>
              </a:spcBef>
              <a:buFont typeface="Times New Roman" charset="0"/>
              <a:buChar char="•"/>
            </a:pPr>
            <a:r>
              <a:rPr lang="en-GB" altLang="en-US" sz="2429">
                <a:solidFill>
                  <a:srgbClr val="000000"/>
                </a:solidFill>
              </a:rPr>
              <a:t>Most significant word approach:</a:t>
            </a:r>
          </a:p>
          <a:p>
            <a:pPr eaLnBrk="1" hangingPunct="1">
              <a:spcBef>
                <a:spcPts val="607"/>
              </a:spcBef>
            </a:pPr>
            <a:r>
              <a:rPr lang="en-GB" altLang="en-US" sz="2429">
                <a:solidFill>
                  <a:srgbClr val="000000"/>
                </a:solidFill>
              </a:rPr>
              <a:t>	 Look for word in the utterance with the highest “information content”. This is usually the word that has the lowest frequency in the rest of the corpus.</a:t>
            </a:r>
          </a:p>
          <a:p>
            <a:pPr eaLnBrk="1" hangingPunct="1">
              <a:spcBef>
                <a:spcPts val="607"/>
              </a:spcBef>
            </a:pPr>
            <a:endParaRPr lang="en-GB" altLang="en-US" sz="2429">
              <a:solidFill>
                <a:srgbClr val="000000"/>
              </a:solidFill>
            </a:endParaRPr>
          </a:p>
          <a:p>
            <a:pPr eaLnBrk="1" hangingPunct="1">
              <a:spcBef>
                <a:spcPts val="607"/>
              </a:spcBef>
            </a:pPr>
            <a:r>
              <a:rPr lang="en-GB" altLang="en-US" sz="2429">
                <a:solidFill>
                  <a:srgbClr val="000000"/>
                </a:solidFill>
              </a:rPr>
              <a:t>	</a:t>
            </a:r>
          </a:p>
        </p:txBody>
      </p:sp>
    </p:spTree>
    <p:extLst>
      <p:ext uri="{BB962C8B-B14F-4D97-AF65-F5344CB8AC3E}">
        <p14:creationId xmlns:p14="http://schemas.microsoft.com/office/powerpoint/2010/main" val="477014619"/>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982771" y="174272"/>
            <a:ext cx="8227886" cy="1345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algn="ctr" eaLnBrk="1" hangingPunct="1">
              <a:lnSpc>
                <a:spcPct val="100000"/>
              </a:lnSpc>
            </a:pPr>
            <a:r>
              <a:rPr lang="en-GB" altLang="en-US" sz="3959">
                <a:solidFill>
                  <a:srgbClr val="000000"/>
                </a:solidFill>
              </a:rPr>
              <a:t>Intelligent Tutoring Systems</a:t>
            </a:r>
          </a:p>
        </p:txBody>
      </p:sp>
      <p:sp>
        <p:nvSpPr>
          <p:cNvPr id="24579" name="Text Box 2"/>
          <p:cNvSpPr txBox="1">
            <a:spLocks noChangeArrowheads="1"/>
          </p:cNvSpPr>
          <p:nvPr/>
        </p:nvSpPr>
        <p:spPr bwMode="auto">
          <a:xfrm>
            <a:off x="1982771" y="1599867"/>
            <a:ext cx="8227886" cy="443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1pPr>
            <a:lvl2pPr marL="741363" indent="-2841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9pPr>
          </a:lstStyle>
          <a:p>
            <a:pPr eaLnBrk="1" hangingPunct="1">
              <a:spcBef>
                <a:spcPts val="720"/>
              </a:spcBef>
              <a:buFont typeface="Times New Roman" charset="0"/>
              <a:buChar char="•"/>
            </a:pPr>
            <a:r>
              <a:rPr lang="en-GB" altLang="en-US" sz="2879">
                <a:solidFill>
                  <a:srgbClr val="000000"/>
                </a:solidFill>
              </a:rPr>
              <a:t>Intended to replace classroom instruction</a:t>
            </a:r>
          </a:p>
          <a:p>
            <a:pPr lvl="1" eaLnBrk="1" hangingPunct="1">
              <a:spcBef>
                <a:spcPts val="630"/>
              </a:spcBef>
              <a:buFont typeface="Times New Roman" charset="0"/>
              <a:buChar char="–"/>
            </a:pPr>
            <a:r>
              <a:rPr lang="en-GB" altLang="en-US" sz="2519">
                <a:solidFill>
                  <a:srgbClr val="000000"/>
                </a:solidFill>
              </a:rPr>
              <a:t>textbook </a:t>
            </a:r>
          </a:p>
          <a:p>
            <a:pPr lvl="1" eaLnBrk="1" hangingPunct="1">
              <a:spcBef>
                <a:spcPts val="630"/>
              </a:spcBef>
              <a:buFont typeface="Times New Roman" charset="0"/>
              <a:buChar char="–"/>
            </a:pPr>
            <a:r>
              <a:rPr lang="en-GB" altLang="en-US" sz="2519">
                <a:solidFill>
                  <a:srgbClr val="000000"/>
                </a:solidFill>
              </a:rPr>
              <a:t>practice or “homework helpers”</a:t>
            </a:r>
          </a:p>
          <a:p>
            <a:pPr eaLnBrk="1" hangingPunct="1">
              <a:spcBef>
                <a:spcPts val="720"/>
              </a:spcBef>
              <a:buFont typeface="Times New Roman" charset="0"/>
              <a:buChar char="•"/>
            </a:pPr>
            <a:r>
              <a:rPr lang="en-GB" altLang="en-US" sz="2879">
                <a:solidFill>
                  <a:srgbClr val="000000"/>
                </a:solidFill>
              </a:rPr>
              <a:t>Modern ITS stress on practice</a:t>
            </a:r>
          </a:p>
          <a:p>
            <a:pPr eaLnBrk="1" hangingPunct="1">
              <a:spcBef>
                <a:spcPts val="720"/>
              </a:spcBef>
              <a:buFont typeface="Times New Roman" charset="0"/>
              <a:buChar char="•"/>
            </a:pPr>
            <a:r>
              <a:rPr lang="en-GB" altLang="en-US" sz="2879">
                <a:solidFill>
                  <a:srgbClr val="000000"/>
                </a:solidFill>
              </a:rPr>
              <a:t>Typically support practice in two ways</a:t>
            </a:r>
          </a:p>
          <a:p>
            <a:pPr lvl="1" eaLnBrk="1" hangingPunct="1">
              <a:spcBef>
                <a:spcPts val="630"/>
              </a:spcBef>
              <a:buFont typeface="Times New Roman" charset="0"/>
              <a:buChar char="–"/>
            </a:pPr>
            <a:r>
              <a:rPr lang="en-GB" altLang="en-US" sz="2519">
                <a:solidFill>
                  <a:srgbClr val="000000"/>
                </a:solidFill>
              </a:rPr>
              <a:t>product tutors – evaluate final outcomes</a:t>
            </a:r>
          </a:p>
          <a:p>
            <a:pPr lvl="1" eaLnBrk="1" hangingPunct="1">
              <a:spcBef>
                <a:spcPts val="630"/>
              </a:spcBef>
              <a:buFont typeface="Times New Roman" charset="0"/>
              <a:buChar char="–"/>
            </a:pPr>
            <a:r>
              <a:rPr lang="en-GB" altLang="en-US" sz="2519">
                <a:solidFill>
                  <a:srgbClr val="000000"/>
                </a:solidFill>
              </a:rPr>
              <a:t>process tutors – hints and feedbacks</a:t>
            </a:r>
          </a:p>
        </p:txBody>
      </p:sp>
    </p:spTree>
    <p:extLst>
      <p:ext uri="{BB962C8B-B14F-4D97-AF65-F5344CB8AC3E}">
        <p14:creationId xmlns:p14="http://schemas.microsoft.com/office/powerpoint/2010/main" val="1922459922"/>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1982771" y="174272"/>
            <a:ext cx="8227886" cy="1345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algn="ctr" eaLnBrk="1" hangingPunct="1">
              <a:lnSpc>
                <a:spcPct val="100000"/>
              </a:lnSpc>
            </a:pPr>
            <a:r>
              <a:rPr lang="en-GB" altLang="en-US" sz="3959">
                <a:solidFill>
                  <a:srgbClr val="000000"/>
                </a:solidFill>
              </a:rPr>
              <a:t>Learner Modelling</a:t>
            </a:r>
          </a:p>
        </p:txBody>
      </p:sp>
      <p:sp>
        <p:nvSpPr>
          <p:cNvPr id="25603" name="Text Box 2"/>
          <p:cNvSpPr txBox="1">
            <a:spLocks noChangeArrowheads="1"/>
          </p:cNvSpPr>
          <p:nvPr/>
        </p:nvSpPr>
        <p:spPr bwMode="auto">
          <a:xfrm>
            <a:off x="1982771" y="1599867"/>
            <a:ext cx="8227886" cy="443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1pPr>
            <a:lvl2pPr marL="741363" indent="-2841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9pPr>
          </a:lstStyle>
          <a:p>
            <a:pPr eaLnBrk="1" hangingPunct="1">
              <a:spcBef>
                <a:spcPts val="720"/>
              </a:spcBef>
              <a:buFont typeface="Times New Roman" charset="0"/>
              <a:buChar char="•"/>
            </a:pPr>
            <a:r>
              <a:rPr lang="en-GB" altLang="en-US" sz="2879">
                <a:solidFill>
                  <a:srgbClr val="000000"/>
                </a:solidFill>
              </a:rPr>
              <a:t>Modelling of the affective state of learner</a:t>
            </a:r>
          </a:p>
          <a:p>
            <a:pPr lvl="1" eaLnBrk="1" hangingPunct="1">
              <a:spcBef>
                <a:spcPts val="630"/>
              </a:spcBef>
              <a:buFont typeface="Times New Roman" charset="0"/>
              <a:buChar char="–"/>
            </a:pPr>
            <a:r>
              <a:rPr lang="en-GB" altLang="en-US" sz="2519">
                <a:solidFill>
                  <a:srgbClr val="000000"/>
                </a:solidFill>
              </a:rPr>
              <a:t>student's opinion, self-confidence</a:t>
            </a:r>
          </a:p>
          <a:p>
            <a:pPr eaLnBrk="1" hangingPunct="1">
              <a:spcBef>
                <a:spcPts val="720"/>
              </a:spcBef>
              <a:buFont typeface="Times New Roman" charset="0"/>
              <a:buChar char="•"/>
            </a:pPr>
            <a:r>
              <a:rPr lang="en-GB" altLang="en-US" sz="2879">
                <a:solidFill>
                  <a:srgbClr val="000000"/>
                </a:solidFill>
              </a:rPr>
              <a:t>Model to infer learner's knowledge</a:t>
            </a:r>
          </a:p>
          <a:p>
            <a:pPr eaLnBrk="1" hangingPunct="1">
              <a:spcBef>
                <a:spcPts val="720"/>
              </a:spcBef>
              <a:buFont typeface="Times New Roman" charset="0"/>
              <a:buChar char="•"/>
            </a:pPr>
            <a:r>
              <a:rPr lang="en-GB" altLang="en-US" sz="2879">
                <a:solidFill>
                  <a:srgbClr val="000000"/>
                </a:solidFill>
              </a:rPr>
              <a:t>Target Motivation</a:t>
            </a:r>
          </a:p>
          <a:p>
            <a:pPr lvl="1" eaLnBrk="1" hangingPunct="1">
              <a:spcBef>
                <a:spcPts val="630"/>
              </a:spcBef>
              <a:buFont typeface="Times New Roman" charset="0"/>
              <a:buChar char="–"/>
            </a:pPr>
            <a:r>
              <a:rPr lang="en-GB" altLang="en-US" sz="2519">
                <a:solidFill>
                  <a:srgbClr val="000000"/>
                </a:solidFill>
              </a:rPr>
              <a:t>just like expert human tutors do</a:t>
            </a:r>
          </a:p>
          <a:p>
            <a:pPr lvl="1" eaLnBrk="1" hangingPunct="1">
              <a:spcBef>
                <a:spcPts val="630"/>
              </a:spcBef>
              <a:buFont typeface="Times New Roman" charset="0"/>
              <a:buChar char="–"/>
            </a:pPr>
            <a:r>
              <a:rPr lang="en-GB" altLang="en-US" sz="2519">
                <a:solidFill>
                  <a:srgbClr val="000000"/>
                </a:solidFill>
              </a:rPr>
              <a:t>instructions can be adjusted </a:t>
            </a:r>
          </a:p>
        </p:txBody>
      </p:sp>
    </p:spTree>
    <p:extLst>
      <p:ext uri="{BB962C8B-B14F-4D97-AF65-F5344CB8AC3E}">
        <p14:creationId xmlns:p14="http://schemas.microsoft.com/office/powerpoint/2010/main" val="2005242703"/>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1982771" y="174272"/>
            <a:ext cx="8227886" cy="1345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algn="ctr" eaLnBrk="1" hangingPunct="1">
              <a:lnSpc>
                <a:spcPct val="100000"/>
              </a:lnSpc>
            </a:pPr>
            <a:r>
              <a:rPr lang="en-GB" altLang="en-US" sz="3959">
                <a:solidFill>
                  <a:srgbClr val="000000"/>
                </a:solidFill>
              </a:rPr>
              <a:t>Open learner Modelling </a:t>
            </a:r>
          </a:p>
        </p:txBody>
      </p:sp>
      <p:sp>
        <p:nvSpPr>
          <p:cNvPr id="26627" name="Text Box 2"/>
          <p:cNvSpPr txBox="1">
            <a:spLocks noChangeArrowheads="1"/>
          </p:cNvSpPr>
          <p:nvPr/>
        </p:nvSpPr>
        <p:spPr bwMode="auto">
          <a:xfrm>
            <a:off x="1982771" y="1599867"/>
            <a:ext cx="8227886" cy="443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1pPr>
            <a:lvl2pPr marL="741363" indent="-2841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9pPr>
          </a:lstStyle>
          <a:p>
            <a:pPr eaLnBrk="1" hangingPunct="1">
              <a:spcBef>
                <a:spcPts val="720"/>
              </a:spcBef>
              <a:buFont typeface="Times New Roman" charset="0"/>
              <a:buChar char="•"/>
            </a:pPr>
            <a:r>
              <a:rPr lang="en-GB" altLang="en-US" sz="2879">
                <a:solidFill>
                  <a:srgbClr val="000000"/>
                </a:solidFill>
              </a:rPr>
              <a:t>Extension of traditional learner modelling</a:t>
            </a:r>
          </a:p>
          <a:p>
            <a:pPr lvl="1" eaLnBrk="1" hangingPunct="1">
              <a:spcBef>
                <a:spcPts val="630"/>
              </a:spcBef>
              <a:buFont typeface="Times New Roman" charset="0"/>
              <a:buChar char="–"/>
            </a:pPr>
            <a:r>
              <a:rPr lang="en-GB" altLang="en-US" sz="2519">
                <a:solidFill>
                  <a:srgbClr val="000000"/>
                </a:solidFill>
              </a:rPr>
              <a:t>makes the model visible and interactive part</a:t>
            </a:r>
          </a:p>
          <a:p>
            <a:pPr lvl="1" eaLnBrk="1" hangingPunct="1">
              <a:spcBef>
                <a:spcPts val="630"/>
              </a:spcBef>
              <a:buFont typeface="Times New Roman" charset="0"/>
              <a:buChar char="–"/>
            </a:pPr>
            <a:r>
              <a:rPr lang="en-GB" altLang="en-US" sz="2519">
                <a:solidFill>
                  <a:srgbClr val="000000"/>
                </a:solidFill>
              </a:rPr>
              <a:t>displays ITS' internal belief of the learner's knowledge state</a:t>
            </a:r>
          </a:p>
          <a:p>
            <a:pPr eaLnBrk="1" hangingPunct="1">
              <a:spcBef>
                <a:spcPts val="720"/>
              </a:spcBef>
              <a:buFont typeface="Times New Roman" charset="0"/>
              <a:buChar char="•"/>
            </a:pPr>
            <a:r>
              <a:rPr lang="en-GB" altLang="en-US" sz="2879">
                <a:solidFill>
                  <a:srgbClr val="000000"/>
                </a:solidFill>
              </a:rPr>
              <a:t>distinct records of learner's and system's belief </a:t>
            </a:r>
          </a:p>
          <a:p>
            <a:pPr lvl="1" eaLnBrk="1" hangingPunct="1">
              <a:spcBef>
                <a:spcPts val="630"/>
              </a:spcBef>
              <a:buFont typeface="Times New Roman" charset="0"/>
              <a:buChar char="–"/>
            </a:pPr>
            <a:r>
              <a:rPr lang="en-GB" altLang="en-US" sz="2519">
                <a:solidFill>
                  <a:srgbClr val="000000"/>
                </a:solidFill>
              </a:rPr>
              <a:t>like an information bar</a:t>
            </a:r>
          </a:p>
          <a:p>
            <a:pPr lvl="1" eaLnBrk="1" hangingPunct="1">
              <a:spcBef>
                <a:spcPts val="630"/>
              </a:spcBef>
              <a:buFont typeface="Times New Roman" charset="0"/>
              <a:buChar char="–"/>
            </a:pPr>
            <a:r>
              <a:rPr lang="en-GB" altLang="en-US" sz="2519">
                <a:solidFill>
                  <a:srgbClr val="000000"/>
                </a:solidFill>
              </a:rPr>
              <a:t>learner might challenge system's belief</a:t>
            </a:r>
          </a:p>
        </p:txBody>
      </p:sp>
    </p:spTree>
    <p:extLst>
      <p:ext uri="{BB962C8B-B14F-4D97-AF65-F5344CB8AC3E}">
        <p14:creationId xmlns:p14="http://schemas.microsoft.com/office/powerpoint/2010/main" val="1809993764"/>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1982771" y="174272"/>
            <a:ext cx="8227886" cy="1345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algn="ctr" eaLnBrk="1" hangingPunct="1">
              <a:lnSpc>
                <a:spcPct val="100000"/>
              </a:lnSpc>
            </a:pPr>
            <a:r>
              <a:rPr lang="en-GB" altLang="en-US" sz="3959">
                <a:solidFill>
                  <a:srgbClr val="000000"/>
                </a:solidFill>
              </a:rPr>
              <a:t>ITS that use Natural Language</a:t>
            </a:r>
          </a:p>
        </p:txBody>
      </p:sp>
      <p:sp>
        <p:nvSpPr>
          <p:cNvPr id="27651" name="Text Box 2"/>
          <p:cNvSpPr txBox="1">
            <a:spLocks noChangeArrowheads="1"/>
          </p:cNvSpPr>
          <p:nvPr/>
        </p:nvSpPr>
        <p:spPr bwMode="auto">
          <a:xfrm>
            <a:off x="1982771" y="1599867"/>
            <a:ext cx="8227886" cy="443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1pPr>
            <a:lvl2pPr marL="741363" indent="-2841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9pPr>
          </a:lstStyle>
          <a:p>
            <a:pPr eaLnBrk="1" hangingPunct="1">
              <a:spcBef>
                <a:spcPts val="720"/>
              </a:spcBef>
              <a:buFont typeface="Times New Roman" charset="0"/>
              <a:buChar char="•"/>
            </a:pPr>
            <a:r>
              <a:rPr lang="en-GB" altLang="en-US" sz="2879">
                <a:solidFill>
                  <a:srgbClr val="000000"/>
                </a:solidFill>
              </a:rPr>
              <a:t>Improved natural language might close the gap between human tutor and ITS</a:t>
            </a:r>
          </a:p>
          <a:p>
            <a:pPr eaLnBrk="1" hangingPunct="1">
              <a:spcBef>
                <a:spcPts val="720"/>
              </a:spcBef>
              <a:buFont typeface="Times New Roman" charset="0"/>
              <a:buChar char="•"/>
            </a:pPr>
            <a:r>
              <a:rPr lang="en-GB" altLang="en-US" sz="2879">
                <a:solidFill>
                  <a:srgbClr val="000000"/>
                </a:solidFill>
              </a:rPr>
              <a:t>Pedagogical agents or avatars</a:t>
            </a:r>
          </a:p>
          <a:p>
            <a:pPr lvl="1" eaLnBrk="1" hangingPunct="1">
              <a:spcBef>
                <a:spcPts val="630"/>
              </a:spcBef>
              <a:buFont typeface="Times New Roman" charset="0"/>
              <a:buChar char="–"/>
            </a:pPr>
            <a:r>
              <a:rPr lang="en-GB" altLang="en-US" sz="2519">
                <a:solidFill>
                  <a:srgbClr val="000000"/>
                </a:solidFill>
              </a:rPr>
              <a:t>uses even non-verbal traits like emotions</a:t>
            </a:r>
          </a:p>
          <a:p>
            <a:pPr lvl="1" eaLnBrk="1" hangingPunct="1">
              <a:spcBef>
                <a:spcPts val="630"/>
              </a:spcBef>
              <a:buFont typeface="Times New Roman" charset="0"/>
              <a:buChar char="–"/>
            </a:pPr>
            <a:r>
              <a:rPr lang="en-GB" altLang="en-US" sz="2519">
                <a:solidFill>
                  <a:srgbClr val="000000"/>
                </a:solidFill>
              </a:rPr>
              <a:t>act as peers, co-learners, competitors, helpers</a:t>
            </a:r>
          </a:p>
          <a:p>
            <a:pPr lvl="1" eaLnBrk="1" hangingPunct="1">
              <a:spcBef>
                <a:spcPts val="630"/>
              </a:spcBef>
              <a:buFont typeface="Times New Roman" charset="0"/>
              <a:buChar char="–"/>
            </a:pPr>
            <a:r>
              <a:rPr lang="en-GB" altLang="en-US" sz="2519">
                <a:solidFill>
                  <a:srgbClr val="000000"/>
                </a:solidFill>
              </a:rPr>
              <a:t>ask and respond to questions, give hints and explanations, provide feedbacks, monitor progress</a:t>
            </a:r>
          </a:p>
        </p:txBody>
      </p:sp>
    </p:spTree>
    <p:extLst>
      <p:ext uri="{BB962C8B-B14F-4D97-AF65-F5344CB8AC3E}">
        <p14:creationId xmlns:p14="http://schemas.microsoft.com/office/powerpoint/2010/main" val="578712564"/>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1982771" y="174272"/>
            <a:ext cx="8227886" cy="1345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algn="ctr" eaLnBrk="1" hangingPunct="1">
              <a:lnSpc>
                <a:spcPct val="100000"/>
              </a:lnSpc>
            </a:pPr>
            <a:r>
              <a:rPr lang="en-GB" altLang="en-US" sz="3959">
                <a:solidFill>
                  <a:srgbClr val="000000"/>
                </a:solidFill>
              </a:rPr>
              <a:t>Choice of Chatbots</a:t>
            </a:r>
          </a:p>
        </p:txBody>
      </p:sp>
      <p:sp>
        <p:nvSpPr>
          <p:cNvPr id="28675" name="Text Box 2"/>
          <p:cNvSpPr txBox="1">
            <a:spLocks noChangeArrowheads="1"/>
          </p:cNvSpPr>
          <p:nvPr/>
        </p:nvSpPr>
        <p:spPr bwMode="auto">
          <a:xfrm>
            <a:off x="1982771" y="1599867"/>
            <a:ext cx="8227886" cy="443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1pPr>
            <a:lvl2pPr marL="741363" indent="-2841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9pPr>
          </a:lstStyle>
          <a:p>
            <a:pPr eaLnBrk="1" hangingPunct="1">
              <a:spcBef>
                <a:spcPts val="720"/>
              </a:spcBef>
              <a:buFont typeface="Times New Roman" charset="0"/>
              <a:buChar char="•"/>
            </a:pPr>
            <a:r>
              <a:rPr lang="en-GB" altLang="en-US" sz="2879">
                <a:solidFill>
                  <a:srgbClr val="000000"/>
                </a:solidFill>
              </a:rPr>
              <a:t>Feasibility of integrating natural language with open learner model requires</a:t>
            </a:r>
          </a:p>
          <a:p>
            <a:pPr lvl="1" eaLnBrk="1" hangingPunct="1">
              <a:spcBef>
                <a:spcPts val="630"/>
              </a:spcBef>
              <a:buFont typeface="Times New Roman" charset="0"/>
              <a:buChar char="–"/>
            </a:pPr>
            <a:r>
              <a:rPr lang="en-GB" altLang="en-US" sz="2519">
                <a:solidFill>
                  <a:srgbClr val="000000"/>
                </a:solidFill>
              </a:rPr>
              <a:t>Keeping the user “on topic”</a:t>
            </a:r>
          </a:p>
          <a:p>
            <a:pPr lvl="1" eaLnBrk="1" hangingPunct="1">
              <a:spcBef>
                <a:spcPts val="630"/>
              </a:spcBef>
              <a:buFont typeface="Times New Roman" charset="0"/>
              <a:buChar char="–"/>
            </a:pPr>
            <a:r>
              <a:rPr lang="en-GB" altLang="en-US" sz="2519">
                <a:solidFill>
                  <a:srgbClr val="000000"/>
                </a:solidFill>
              </a:rPr>
              <a:t>Database connectivity </a:t>
            </a:r>
          </a:p>
          <a:p>
            <a:pPr lvl="1" eaLnBrk="1" hangingPunct="1">
              <a:spcBef>
                <a:spcPts val="630"/>
              </a:spcBef>
              <a:buFont typeface="Times New Roman" charset="0"/>
              <a:buChar char="–"/>
            </a:pPr>
            <a:r>
              <a:rPr lang="en-GB" altLang="en-US" sz="2519">
                <a:solidFill>
                  <a:srgbClr val="000000"/>
                </a:solidFill>
              </a:rPr>
              <a:t>Event driven by database changes</a:t>
            </a:r>
          </a:p>
          <a:p>
            <a:pPr lvl="1" eaLnBrk="1" hangingPunct="1">
              <a:spcBef>
                <a:spcPts val="630"/>
              </a:spcBef>
              <a:buFont typeface="Times New Roman" charset="0"/>
              <a:buChar char="–"/>
            </a:pPr>
            <a:r>
              <a:rPr lang="en-GB" altLang="en-US" sz="2519">
                <a:solidFill>
                  <a:srgbClr val="000000"/>
                </a:solidFill>
              </a:rPr>
              <a:t>Web integration</a:t>
            </a:r>
          </a:p>
          <a:p>
            <a:pPr lvl="1" eaLnBrk="1" hangingPunct="1">
              <a:spcBef>
                <a:spcPts val="630"/>
              </a:spcBef>
              <a:buFont typeface="Times New Roman" charset="0"/>
              <a:buChar char="–"/>
            </a:pPr>
            <a:r>
              <a:rPr lang="en-GB" altLang="en-US" sz="2519">
                <a:solidFill>
                  <a:srgbClr val="000000"/>
                </a:solidFill>
              </a:rPr>
              <a:t>An appropriate corpus of semantic reasoning knowledge </a:t>
            </a:r>
          </a:p>
        </p:txBody>
      </p:sp>
    </p:spTree>
    <p:extLst>
      <p:ext uri="{BB962C8B-B14F-4D97-AF65-F5344CB8AC3E}">
        <p14:creationId xmlns:p14="http://schemas.microsoft.com/office/powerpoint/2010/main" val="1372715646"/>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a:t>How does NLP work…</a:t>
            </a:r>
          </a:p>
        </p:txBody>
      </p:sp>
      <p:sp>
        <p:nvSpPr>
          <p:cNvPr id="11267" name="Rectangle 3"/>
          <p:cNvSpPr>
            <a:spLocks noGrp="1" noChangeArrowheads="1"/>
          </p:cNvSpPr>
          <p:nvPr>
            <p:ph type="body" idx="1"/>
          </p:nvPr>
        </p:nvSpPr>
        <p:spPr>
          <a:xfrm>
            <a:off x="1981200" y="1447800"/>
            <a:ext cx="8229600" cy="5029200"/>
          </a:xfrm>
        </p:spPr>
        <p:txBody>
          <a:bodyPr>
            <a:normAutofit lnSpcReduction="10000"/>
          </a:bodyPr>
          <a:lstStyle/>
          <a:p>
            <a:pPr eaLnBrk="1" hangingPunct="1"/>
            <a:r>
              <a:rPr lang="en-US" altLang="en-US" u="sng"/>
              <a:t>Semantics</a:t>
            </a:r>
            <a:r>
              <a:rPr lang="en-US" altLang="en-US"/>
              <a:t>: How can we infer meaning from sentences?</a:t>
            </a:r>
          </a:p>
          <a:p>
            <a:pPr lvl="1" eaLnBrk="1" hangingPunct="1"/>
            <a:r>
              <a:rPr lang="en-US" altLang="en-US"/>
              <a:t>I saw the man on the hill </a:t>
            </a:r>
            <a:r>
              <a:rPr lang="en-US" altLang="en-US" u="sng"/>
              <a:t>with the telescope</a:t>
            </a:r>
            <a:r>
              <a:rPr lang="en-US" altLang="en-US"/>
              <a:t>.</a:t>
            </a:r>
          </a:p>
          <a:p>
            <a:pPr lvl="1" eaLnBrk="1" hangingPunct="1"/>
            <a:endParaRPr lang="en-US" altLang="en-US"/>
          </a:p>
          <a:p>
            <a:pPr lvl="1" eaLnBrk="1" hangingPunct="1"/>
            <a:r>
              <a:rPr lang="en-US" altLang="en-US"/>
              <a:t>The ipod is so </a:t>
            </a:r>
            <a:r>
              <a:rPr lang="en-US" altLang="en-US">
                <a:solidFill>
                  <a:srgbClr val="00B050"/>
                </a:solidFill>
              </a:rPr>
              <a:t>small</a:t>
            </a:r>
            <a:r>
              <a:rPr lang="en-US" altLang="en-US"/>
              <a:t>! </a:t>
            </a:r>
            <a:r>
              <a:rPr lang="en-US" altLang="en-US">
                <a:solidFill>
                  <a:srgbClr val="00B050"/>
                </a:solidFill>
                <a:sym typeface="Wingdings" charset="2"/>
              </a:rPr>
              <a:t></a:t>
            </a:r>
            <a:endParaRPr lang="en-US" altLang="en-US">
              <a:solidFill>
                <a:srgbClr val="00B050"/>
              </a:solidFill>
            </a:endParaRPr>
          </a:p>
          <a:p>
            <a:pPr lvl="1" eaLnBrk="1" hangingPunct="1"/>
            <a:r>
              <a:rPr lang="en-US" altLang="en-US"/>
              <a:t>The monitor is so </a:t>
            </a:r>
            <a:r>
              <a:rPr lang="en-US" altLang="en-US">
                <a:solidFill>
                  <a:srgbClr val="FF0000"/>
                </a:solidFill>
              </a:rPr>
              <a:t>small</a:t>
            </a:r>
            <a:r>
              <a:rPr lang="en-US" altLang="en-US"/>
              <a:t>! </a:t>
            </a:r>
            <a:r>
              <a:rPr lang="en-US" altLang="en-US">
                <a:solidFill>
                  <a:srgbClr val="FF0000"/>
                </a:solidFill>
                <a:sym typeface="Wingdings" charset="2"/>
              </a:rPr>
              <a:t></a:t>
            </a:r>
            <a:endParaRPr lang="en-US" altLang="en-US">
              <a:solidFill>
                <a:srgbClr val="FF0000"/>
              </a:solidFill>
            </a:endParaRPr>
          </a:p>
          <a:p>
            <a:pPr lvl="1" eaLnBrk="1" hangingPunct="1"/>
            <a:endParaRPr lang="en-US" altLang="en-US"/>
          </a:p>
          <a:p>
            <a:pPr eaLnBrk="1" hangingPunct="1"/>
            <a:r>
              <a:rPr lang="en-US" altLang="en-US" u="sng"/>
              <a:t>Discourse</a:t>
            </a:r>
            <a:r>
              <a:rPr lang="en-US" altLang="en-US"/>
              <a:t>: How about across many sentences?</a:t>
            </a:r>
          </a:p>
          <a:p>
            <a:pPr lvl="1" eaLnBrk="1" hangingPunct="1"/>
            <a:r>
              <a:rPr lang="en-US" altLang="en-US"/>
              <a:t>President Bush met with President-Elect Obama today at the White House. </a:t>
            </a:r>
            <a:r>
              <a:rPr lang="en-US" altLang="en-US" u="sng"/>
              <a:t>He</a:t>
            </a:r>
            <a:r>
              <a:rPr lang="en-US" altLang="en-US"/>
              <a:t> welcomed </a:t>
            </a:r>
            <a:r>
              <a:rPr lang="en-US" altLang="en-US" u="sng"/>
              <a:t>him</a:t>
            </a:r>
            <a:r>
              <a:rPr lang="en-US" altLang="en-US"/>
              <a:t>, and showed </a:t>
            </a:r>
            <a:r>
              <a:rPr lang="en-US" altLang="en-US" u="sng"/>
              <a:t>him</a:t>
            </a:r>
            <a:r>
              <a:rPr lang="en-US" altLang="en-US"/>
              <a:t> around. </a:t>
            </a:r>
          </a:p>
          <a:p>
            <a:pPr lvl="1" eaLnBrk="1" hangingPunct="1"/>
            <a:endParaRPr lang="en-US" altLang="en-US"/>
          </a:p>
          <a:p>
            <a:pPr lvl="1" eaLnBrk="1" hangingPunct="1"/>
            <a:r>
              <a:rPr lang="en-US" altLang="en-US"/>
              <a:t>Who is “he”? Who is “him”? How would a computer figure that out?</a:t>
            </a:r>
          </a:p>
          <a:p>
            <a:pPr lvl="1" eaLnBrk="1" hangingPunct="1"/>
            <a:endParaRPr lang="en-US" altLang="en-US"/>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1677644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1981343" y="274263"/>
            <a:ext cx="8227886" cy="1145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algn="ctr" eaLnBrk="1" hangingPunct="1">
              <a:lnSpc>
                <a:spcPct val="100000"/>
              </a:lnSpc>
            </a:pPr>
            <a:r>
              <a:rPr lang="en-GB" altLang="en-US" sz="3959">
                <a:solidFill>
                  <a:srgbClr val="000000"/>
                </a:solidFill>
              </a:rPr>
              <a:t>Chatbots for Entertainment</a:t>
            </a:r>
          </a:p>
        </p:txBody>
      </p:sp>
      <p:sp>
        <p:nvSpPr>
          <p:cNvPr id="29699" name="Text Box 2"/>
          <p:cNvSpPr txBox="1">
            <a:spLocks noChangeArrowheads="1"/>
          </p:cNvSpPr>
          <p:nvPr/>
        </p:nvSpPr>
        <p:spPr bwMode="auto">
          <a:xfrm>
            <a:off x="1981343" y="1604153"/>
            <a:ext cx="8227886" cy="448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9pPr>
          </a:lstStyle>
          <a:p>
            <a:pPr eaLnBrk="1" hangingPunct="1">
              <a:spcBef>
                <a:spcPts val="720"/>
              </a:spcBef>
              <a:buFont typeface="Times New Roman" charset="0"/>
              <a:buChar char="•"/>
            </a:pPr>
            <a:r>
              <a:rPr lang="en-GB" altLang="en-US" sz="2879">
                <a:solidFill>
                  <a:srgbClr val="000000"/>
                </a:solidFill>
              </a:rPr>
              <a:t>Aim has been to mimic human conversation</a:t>
            </a:r>
          </a:p>
          <a:p>
            <a:pPr eaLnBrk="1" hangingPunct="1">
              <a:spcBef>
                <a:spcPts val="720"/>
              </a:spcBef>
              <a:buFont typeface="Times New Roman" charset="0"/>
              <a:buChar char="•"/>
            </a:pPr>
            <a:r>
              <a:rPr lang="en-GB" altLang="en-US" sz="2879">
                <a:solidFill>
                  <a:srgbClr val="000000"/>
                </a:solidFill>
              </a:rPr>
              <a:t>ELIZA – to mimic a therapist, idea based on keyword matching.</a:t>
            </a:r>
          </a:p>
          <a:p>
            <a:pPr eaLnBrk="1" hangingPunct="1">
              <a:spcBef>
                <a:spcPts val="720"/>
              </a:spcBef>
              <a:buFont typeface="Times New Roman" charset="0"/>
              <a:buChar char="•"/>
            </a:pPr>
            <a:r>
              <a:rPr lang="en-GB" altLang="en-US" sz="2879">
                <a:solidFill>
                  <a:srgbClr val="000000"/>
                </a:solidFill>
              </a:rPr>
              <a:t>Phrases like “Very interesting, please go on”</a:t>
            </a:r>
          </a:p>
          <a:p>
            <a:pPr eaLnBrk="1" hangingPunct="1">
              <a:spcBef>
                <a:spcPts val="720"/>
              </a:spcBef>
              <a:buFont typeface="Times New Roman" charset="0"/>
              <a:buChar char="•"/>
            </a:pPr>
            <a:r>
              <a:rPr lang="en-GB" altLang="en-US" sz="2879">
                <a:solidFill>
                  <a:srgbClr val="000000"/>
                </a:solidFill>
              </a:rPr>
              <a:t>simulate different fictional or real personalities using different algorithms of pattern matching</a:t>
            </a:r>
          </a:p>
          <a:p>
            <a:pPr eaLnBrk="1" hangingPunct="1">
              <a:spcBef>
                <a:spcPts val="720"/>
              </a:spcBef>
              <a:buFont typeface="Times New Roman" charset="0"/>
              <a:buChar char="•"/>
            </a:pPr>
            <a:r>
              <a:rPr lang="en-GB" altLang="en-US" sz="2879">
                <a:solidFill>
                  <a:srgbClr val="000000"/>
                </a:solidFill>
              </a:rPr>
              <a:t>ALICE – built for entertainment purposes</a:t>
            </a:r>
          </a:p>
          <a:p>
            <a:pPr eaLnBrk="1" hangingPunct="1">
              <a:spcBef>
                <a:spcPts val="720"/>
              </a:spcBef>
              <a:buFont typeface="Times New Roman" charset="0"/>
              <a:buChar char="•"/>
            </a:pPr>
            <a:r>
              <a:rPr lang="en-GB" altLang="en-US" sz="2879">
                <a:solidFill>
                  <a:srgbClr val="000000"/>
                </a:solidFill>
              </a:rPr>
              <a:t>No information saved or understood.</a:t>
            </a:r>
          </a:p>
        </p:txBody>
      </p:sp>
    </p:spTree>
    <p:extLst>
      <p:ext uri="{BB962C8B-B14F-4D97-AF65-F5344CB8AC3E}">
        <p14:creationId xmlns:p14="http://schemas.microsoft.com/office/powerpoint/2010/main" val="1770294441"/>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981343" y="199984"/>
            <a:ext cx="8227886" cy="1289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algn="ctr" eaLnBrk="1" hangingPunct="1">
              <a:lnSpc>
                <a:spcPct val="100000"/>
              </a:lnSpc>
            </a:pPr>
            <a:r>
              <a:rPr lang="en-GB" altLang="en-US" sz="3959">
                <a:solidFill>
                  <a:srgbClr val="000000"/>
                </a:solidFill>
              </a:rPr>
              <a:t>Chatbots in Foreign Language Learning</a:t>
            </a:r>
          </a:p>
        </p:txBody>
      </p:sp>
      <p:sp>
        <p:nvSpPr>
          <p:cNvPr id="30723" name="Text Box 2"/>
          <p:cNvSpPr txBox="1">
            <a:spLocks noChangeArrowheads="1"/>
          </p:cNvSpPr>
          <p:nvPr/>
        </p:nvSpPr>
        <p:spPr bwMode="auto">
          <a:xfrm>
            <a:off x="1964202" y="1604153"/>
            <a:ext cx="8227886" cy="481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1pPr>
            <a:lvl2pPr marL="741363" indent="-2841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9pPr>
          </a:lstStyle>
          <a:p>
            <a:pPr eaLnBrk="1" hangingPunct="1">
              <a:spcBef>
                <a:spcPts val="720"/>
              </a:spcBef>
              <a:buFont typeface="Times New Roman" charset="0"/>
              <a:buChar char="•"/>
            </a:pPr>
            <a:r>
              <a:rPr lang="en-GB" altLang="en-US" sz="2879">
                <a:solidFill>
                  <a:srgbClr val="000000"/>
                </a:solidFill>
              </a:rPr>
              <a:t>An intelligent Web-Based teaching system for foreign language learning which consists of:</a:t>
            </a:r>
          </a:p>
          <a:p>
            <a:pPr lvl="1" eaLnBrk="1" hangingPunct="1">
              <a:spcBef>
                <a:spcPts val="630"/>
              </a:spcBef>
              <a:buFont typeface="Times New Roman" charset="0"/>
              <a:buChar char="–"/>
            </a:pPr>
            <a:r>
              <a:rPr lang="en-GB" altLang="en-US" sz="2519">
                <a:solidFill>
                  <a:srgbClr val="000000"/>
                </a:solidFill>
              </a:rPr>
              <a:t> natural language mark-up language </a:t>
            </a:r>
          </a:p>
          <a:p>
            <a:pPr lvl="1" eaLnBrk="1" hangingPunct="1">
              <a:spcBef>
                <a:spcPts val="630"/>
              </a:spcBef>
              <a:buFont typeface="Times New Roman" charset="0"/>
              <a:buChar char="–"/>
            </a:pPr>
            <a:r>
              <a:rPr lang="en-GB" altLang="en-US" sz="2519">
                <a:solidFill>
                  <a:srgbClr val="000000"/>
                </a:solidFill>
              </a:rPr>
              <a:t> natural language object model in Java</a:t>
            </a:r>
          </a:p>
          <a:p>
            <a:pPr lvl="1" eaLnBrk="1" hangingPunct="1">
              <a:spcBef>
                <a:spcPts val="630"/>
              </a:spcBef>
              <a:buFont typeface="Times New Roman" charset="0"/>
              <a:buChar char="–"/>
            </a:pPr>
            <a:r>
              <a:rPr lang="en-GB" altLang="en-US" sz="2519">
                <a:solidFill>
                  <a:srgbClr val="000000"/>
                </a:solidFill>
              </a:rPr>
              <a:t> natural language database</a:t>
            </a:r>
          </a:p>
          <a:p>
            <a:pPr lvl="1" eaLnBrk="1" hangingPunct="1">
              <a:spcBef>
                <a:spcPts val="630"/>
              </a:spcBef>
              <a:buFont typeface="Times New Roman" charset="0"/>
              <a:buChar char="–"/>
            </a:pPr>
            <a:r>
              <a:rPr lang="en-GB" altLang="en-US" sz="2519">
                <a:solidFill>
                  <a:srgbClr val="000000"/>
                </a:solidFill>
              </a:rPr>
              <a:t> a communication response mechanism which considers the discourse context and the personality of the users and of the system itself.</a:t>
            </a:r>
          </a:p>
          <a:p>
            <a:pPr eaLnBrk="1" hangingPunct="1">
              <a:spcBef>
                <a:spcPts val="720"/>
              </a:spcBef>
              <a:buFont typeface="Times New Roman" charset="0"/>
              <a:buChar char="•"/>
            </a:pPr>
            <a:r>
              <a:rPr lang="en-GB" altLang="en-US" sz="2879">
                <a:solidFill>
                  <a:srgbClr val="000000"/>
                </a:solidFill>
              </a:rPr>
              <a:t>Students felt more comfortable and relaxed</a:t>
            </a:r>
          </a:p>
          <a:p>
            <a:pPr eaLnBrk="1" hangingPunct="1">
              <a:spcBef>
                <a:spcPts val="720"/>
              </a:spcBef>
              <a:buFont typeface="Times New Roman" charset="0"/>
              <a:buChar char="•"/>
            </a:pPr>
            <a:r>
              <a:rPr lang="en-GB" altLang="en-US" sz="2879">
                <a:solidFill>
                  <a:srgbClr val="000000"/>
                </a:solidFill>
              </a:rPr>
              <a:t>Repeat the same material without being bored</a:t>
            </a:r>
          </a:p>
        </p:txBody>
      </p:sp>
    </p:spTree>
    <p:extLst>
      <p:ext uri="{BB962C8B-B14F-4D97-AF65-F5344CB8AC3E}">
        <p14:creationId xmlns:p14="http://schemas.microsoft.com/office/powerpoint/2010/main" val="281927904"/>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1981343" y="314260"/>
            <a:ext cx="8227886" cy="106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algn="ctr" eaLnBrk="1" hangingPunct="1">
              <a:lnSpc>
                <a:spcPct val="100000"/>
              </a:lnSpc>
            </a:pPr>
            <a:r>
              <a:rPr lang="en-GB" altLang="en-US" sz="3959">
                <a:solidFill>
                  <a:srgbClr val="000000"/>
                </a:solidFill>
              </a:rPr>
              <a:t>Chatbots in Information Retrieval</a:t>
            </a:r>
          </a:p>
        </p:txBody>
      </p:sp>
      <p:sp>
        <p:nvSpPr>
          <p:cNvPr id="31747" name="Text Box 2"/>
          <p:cNvSpPr txBox="1">
            <a:spLocks noChangeArrowheads="1"/>
          </p:cNvSpPr>
          <p:nvPr/>
        </p:nvSpPr>
        <p:spPr bwMode="auto">
          <a:xfrm>
            <a:off x="1981343" y="1604152"/>
            <a:ext cx="8227886" cy="444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1pPr>
            <a:lvl2pPr marL="741363" indent="-2841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9pPr>
          </a:lstStyle>
          <a:p>
            <a:pPr eaLnBrk="1" hangingPunct="1">
              <a:spcBef>
                <a:spcPts val="720"/>
              </a:spcBef>
              <a:buFont typeface="Times New Roman" charset="0"/>
              <a:buChar char="•"/>
            </a:pPr>
            <a:r>
              <a:rPr lang="en-GB" altLang="en-US" sz="2879">
                <a:solidFill>
                  <a:srgbClr val="000000"/>
                </a:solidFill>
              </a:rPr>
              <a:t>Useful in Education – Language, Mathematics</a:t>
            </a:r>
          </a:p>
          <a:p>
            <a:pPr eaLnBrk="1" hangingPunct="1">
              <a:spcBef>
                <a:spcPts val="720"/>
              </a:spcBef>
              <a:buFont typeface="Times New Roman" charset="0"/>
              <a:buChar char="•"/>
            </a:pPr>
            <a:r>
              <a:rPr lang="en-GB" altLang="en-US" sz="2879">
                <a:solidFill>
                  <a:srgbClr val="000000"/>
                </a:solidFill>
              </a:rPr>
              <a:t>FAQchat system - queries from teaching resources to how to book a room</a:t>
            </a:r>
          </a:p>
          <a:p>
            <a:pPr eaLnBrk="1" hangingPunct="1">
              <a:spcBef>
                <a:spcPts val="720"/>
              </a:spcBef>
              <a:buFont typeface="Times New Roman" charset="0"/>
              <a:buChar char="•"/>
            </a:pPr>
            <a:r>
              <a:rPr lang="en-GB" altLang="en-US" sz="2879">
                <a:solidFill>
                  <a:srgbClr val="000000"/>
                </a:solidFill>
              </a:rPr>
              <a:t>FAQchat over Google </a:t>
            </a:r>
          </a:p>
          <a:p>
            <a:pPr lvl="1" eaLnBrk="1" hangingPunct="1">
              <a:spcBef>
                <a:spcPts val="630"/>
              </a:spcBef>
              <a:buFont typeface="Times New Roman" charset="0"/>
              <a:buChar char="–"/>
            </a:pPr>
            <a:r>
              <a:rPr lang="en-GB" altLang="en-US" sz="2519">
                <a:solidFill>
                  <a:srgbClr val="000000"/>
                </a:solidFill>
              </a:rPr>
              <a:t>direct answers at times while Google gives links</a:t>
            </a:r>
          </a:p>
          <a:p>
            <a:pPr lvl="1" eaLnBrk="1" hangingPunct="1">
              <a:spcBef>
                <a:spcPts val="630"/>
              </a:spcBef>
              <a:buFont typeface="Times New Roman" charset="0"/>
              <a:buChar char="–"/>
            </a:pPr>
            <a:r>
              <a:rPr lang="en-GB" altLang="en-US" sz="2519">
                <a:solidFill>
                  <a:srgbClr val="000000"/>
                </a:solidFill>
              </a:rPr>
              <a:t>number of links returned by the FAQchat is less than those returned by Google</a:t>
            </a:r>
          </a:p>
          <a:p>
            <a:pPr eaLnBrk="1" hangingPunct="1">
              <a:spcBef>
                <a:spcPts val="720"/>
              </a:spcBef>
              <a:buFont typeface="Times New Roman" charset="0"/>
              <a:buChar char="•"/>
            </a:pPr>
            <a:r>
              <a:rPr lang="en-GB" altLang="en-US" sz="2879">
                <a:solidFill>
                  <a:srgbClr val="000000"/>
                </a:solidFill>
              </a:rPr>
              <a:t>Based essentially on keyword matching</a:t>
            </a:r>
          </a:p>
        </p:txBody>
      </p:sp>
    </p:spTree>
    <p:extLst>
      <p:ext uri="{BB962C8B-B14F-4D97-AF65-F5344CB8AC3E}">
        <p14:creationId xmlns:p14="http://schemas.microsoft.com/office/powerpoint/2010/main" val="1949912812"/>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1981343" y="314260"/>
            <a:ext cx="8227886" cy="106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algn="ctr" eaLnBrk="1" hangingPunct="1">
              <a:lnSpc>
                <a:spcPct val="100000"/>
              </a:lnSpc>
            </a:pPr>
            <a:r>
              <a:rPr lang="en-GB" altLang="en-US" sz="3959">
                <a:solidFill>
                  <a:srgbClr val="000000"/>
                </a:solidFill>
              </a:rPr>
              <a:t>Chatbots in IR – Yellow Pages</a:t>
            </a:r>
          </a:p>
        </p:txBody>
      </p:sp>
      <p:sp>
        <p:nvSpPr>
          <p:cNvPr id="32771" name="Text Box 2"/>
          <p:cNvSpPr txBox="1">
            <a:spLocks noChangeArrowheads="1"/>
          </p:cNvSpPr>
          <p:nvPr/>
        </p:nvSpPr>
        <p:spPr bwMode="auto">
          <a:xfrm>
            <a:off x="1981343" y="1604152"/>
            <a:ext cx="8227886" cy="477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9pPr>
          </a:lstStyle>
          <a:p>
            <a:pPr eaLnBrk="1" hangingPunct="1">
              <a:spcBef>
                <a:spcPts val="720"/>
              </a:spcBef>
              <a:buFont typeface="Times New Roman" charset="0"/>
              <a:buChar char="•"/>
            </a:pPr>
            <a:r>
              <a:rPr lang="en-GB" altLang="en-US" sz="2879">
                <a:solidFill>
                  <a:srgbClr val="000000"/>
                </a:solidFill>
              </a:rPr>
              <a:t>The YPA allows users to retrieve information from British Telecom’s Yellow pages.</a:t>
            </a:r>
          </a:p>
          <a:p>
            <a:pPr eaLnBrk="1" hangingPunct="1">
              <a:spcBef>
                <a:spcPts val="720"/>
              </a:spcBef>
              <a:buFont typeface="Times New Roman" charset="0"/>
              <a:buChar char="•"/>
            </a:pPr>
            <a:r>
              <a:rPr lang="en-GB" altLang="en-US" sz="2879">
                <a:solidFill>
                  <a:srgbClr val="000000"/>
                </a:solidFill>
              </a:rPr>
              <a:t>YPA system returns addresses and if no address found, a conversation is started and the system asks users more details.</a:t>
            </a:r>
          </a:p>
          <a:p>
            <a:pPr eaLnBrk="1" hangingPunct="1">
              <a:spcBef>
                <a:spcPts val="720"/>
              </a:spcBef>
              <a:buFont typeface="Times New Roman" charset="0"/>
              <a:buChar char="•"/>
            </a:pPr>
            <a:r>
              <a:rPr lang="en-GB" altLang="en-US" sz="2879">
                <a:solidFill>
                  <a:srgbClr val="000000"/>
                </a:solidFill>
              </a:rPr>
              <a:t>Dialog Manager, Natural Language front-end, Query Construction Component, and the Backend database</a:t>
            </a:r>
          </a:p>
          <a:p>
            <a:pPr eaLnBrk="1" hangingPunct="1">
              <a:spcBef>
                <a:spcPts val="720"/>
              </a:spcBef>
              <a:buFont typeface="Times New Roman" charset="0"/>
              <a:buChar char="•"/>
            </a:pPr>
            <a:r>
              <a:rPr lang="en-GB" altLang="en-US" sz="2879">
                <a:solidFill>
                  <a:srgbClr val="000000"/>
                </a:solidFill>
              </a:rPr>
              <a:t>YPA answers questions such as “I need a plumber with an emergency service?”</a:t>
            </a:r>
          </a:p>
        </p:txBody>
      </p:sp>
    </p:spTree>
    <p:extLst>
      <p:ext uri="{BB962C8B-B14F-4D97-AF65-F5344CB8AC3E}">
        <p14:creationId xmlns:p14="http://schemas.microsoft.com/office/powerpoint/2010/main" val="778466142"/>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1981343" y="314260"/>
            <a:ext cx="8227886" cy="106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algn="ctr" eaLnBrk="1" hangingPunct="1">
              <a:lnSpc>
                <a:spcPct val="100000"/>
              </a:lnSpc>
            </a:pPr>
            <a:r>
              <a:rPr lang="en-GB" altLang="en-US" sz="3959">
                <a:solidFill>
                  <a:srgbClr val="000000"/>
                </a:solidFill>
              </a:rPr>
              <a:t>Chatbots in Other Domains</a:t>
            </a:r>
          </a:p>
        </p:txBody>
      </p:sp>
      <p:sp>
        <p:nvSpPr>
          <p:cNvPr id="33795" name="Text Box 2"/>
          <p:cNvSpPr txBox="1">
            <a:spLocks noChangeArrowheads="1"/>
          </p:cNvSpPr>
          <p:nvPr/>
        </p:nvSpPr>
        <p:spPr bwMode="auto">
          <a:xfrm>
            <a:off x="1981343" y="1604152"/>
            <a:ext cx="8227886" cy="465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9pPr>
          </a:lstStyle>
          <a:p>
            <a:pPr eaLnBrk="1" hangingPunct="1">
              <a:spcBef>
                <a:spcPts val="720"/>
              </a:spcBef>
              <a:buFont typeface="Times New Roman" charset="0"/>
              <a:buChar char="•"/>
            </a:pPr>
            <a:r>
              <a:rPr lang="en-GB" altLang="en-US" sz="2879">
                <a:solidFill>
                  <a:srgbClr val="000000"/>
                </a:solidFill>
              </a:rPr>
              <a:t>Happy Assistant helps access e-commerce sites to find relevant information about products and services</a:t>
            </a:r>
          </a:p>
          <a:p>
            <a:pPr eaLnBrk="1" hangingPunct="1">
              <a:spcBef>
                <a:spcPts val="720"/>
              </a:spcBef>
              <a:buFont typeface="Times New Roman" charset="0"/>
              <a:buChar char="•"/>
            </a:pPr>
            <a:r>
              <a:rPr lang="en-GB" altLang="en-US" sz="2879">
                <a:solidFill>
                  <a:srgbClr val="000000"/>
                </a:solidFill>
              </a:rPr>
              <a:t>Sanelma (2003) is a fictional person to talk with in a museum</a:t>
            </a:r>
          </a:p>
          <a:p>
            <a:pPr eaLnBrk="1" hangingPunct="1">
              <a:spcBef>
                <a:spcPts val="720"/>
              </a:spcBef>
              <a:buFont typeface="Times New Roman" charset="0"/>
              <a:buChar char="•"/>
            </a:pPr>
            <a:r>
              <a:rPr lang="en-GB" altLang="en-US" sz="2879">
                <a:solidFill>
                  <a:srgbClr val="000000"/>
                </a:solidFill>
              </a:rPr>
              <a:t>Rita (real time Internet technical assistant), an eGain graphical avatar, is used in the ABN AMRO Bank to help customer doing some financial tasks such as a wire money transfer (Voth, 2005).</a:t>
            </a:r>
          </a:p>
        </p:txBody>
      </p:sp>
    </p:spTree>
    <p:extLst>
      <p:ext uri="{BB962C8B-B14F-4D97-AF65-F5344CB8AC3E}">
        <p14:creationId xmlns:p14="http://schemas.microsoft.com/office/powerpoint/2010/main" val="994336400"/>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1981343" y="314260"/>
            <a:ext cx="8227886" cy="106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DejaVu Sans Condensed" charset="0"/>
                <a:cs typeface="DejaVu Sans Condensed" charset="0"/>
              </a:defRPr>
            </a:lvl9pPr>
          </a:lstStyle>
          <a:p>
            <a:pPr algn="ctr" eaLnBrk="1" hangingPunct="1">
              <a:lnSpc>
                <a:spcPct val="100000"/>
              </a:lnSpc>
            </a:pPr>
            <a:r>
              <a:rPr lang="en-GB" altLang="en-US" sz="3959">
                <a:solidFill>
                  <a:srgbClr val="000000"/>
                </a:solidFill>
              </a:rPr>
              <a:t>Conclusion</a:t>
            </a:r>
          </a:p>
        </p:txBody>
      </p:sp>
      <p:sp>
        <p:nvSpPr>
          <p:cNvPr id="34819" name="Text Box 2"/>
          <p:cNvSpPr txBox="1">
            <a:spLocks noChangeArrowheads="1"/>
          </p:cNvSpPr>
          <p:nvPr/>
        </p:nvSpPr>
        <p:spPr bwMode="auto">
          <a:xfrm>
            <a:off x="1981343" y="1604152"/>
            <a:ext cx="8227886" cy="465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1pPr>
            <a:lvl2pPr marL="742950" indent="-28575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2pPr>
            <a:lvl3pPr marL="11430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3pPr>
            <a:lvl4pPr marL="16002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4pPr>
            <a:lvl5pPr marL="20574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5pPr>
            <a:lvl6pPr marL="25146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6pPr>
            <a:lvl7pPr marL="29718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7pPr>
            <a:lvl8pPr marL="34290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8pPr>
            <a:lvl9pPr marL="3886200" indent="-228600" defTabSz="449263" eaLnBrk="0" fontAlgn="base" hangingPunct="0">
              <a:lnSpc>
                <a:spcPct val="98000"/>
              </a:lnSpc>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charset="0"/>
                <a:ea typeface="DejaVu Sans Condensed" charset="0"/>
                <a:cs typeface="DejaVu Sans Condensed" charset="0"/>
              </a:defRPr>
            </a:lvl9pPr>
          </a:lstStyle>
          <a:p>
            <a:pPr eaLnBrk="1" hangingPunct="1">
              <a:spcBef>
                <a:spcPts val="720"/>
              </a:spcBef>
              <a:buFont typeface="Times New Roman" charset="0"/>
              <a:buChar char="•"/>
            </a:pPr>
            <a:r>
              <a:rPr lang="en-GB" altLang="en-US" sz="2879">
                <a:solidFill>
                  <a:srgbClr val="000000"/>
                </a:solidFill>
              </a:rPr>
              <a:t>Chatbots are effective tools when it comes to education, IR, e-commerce, etc.</a:t>
            </a:r>
          </a:p>
          <a:p>
            <a:pPr eaLnBrk="1" hangingPunct="1">
              <a:spcBef>
                <a:spcPts val="720"/>
              </a:spcBef>
              <a:buFont typeface="Times New Roman" charset="0"/>
              <a:buChar char="•"/>
            </a:pPr>
            <a:r>
              <a:rPr lang="en-GB" altLang="en-US" sz="2879">
                <a:solidFill>
                  <a:srgbClr val="000000"/>
                </a:solidFill>
              </a:rPr>
              <a:t>Downside includes malicious users as in yahoo messenger.</a:t>
            </a:r>
          </a:p>
          <a:p>
            <a:pPr eaLnBrk="1" hangingPunct="1">
              <a:spcBef>
                <a:spcPts val="720"/>
              </a:spcBef>
              <a:buFont typeface="Times New Roman" charset="0"/>
              <a:buChar char="•"/>
            </a:pPr>
            <a:r>
              <a:rPr lang="en-GB" altLang="en-US" sz="2879">
                <a:solidFill>
                  <a:srgbClr val="000000"/>
                </a:solidFill>
              </a:rPr>
              <a:t>The aim of chatbot designers should be: to build tools that help people, facilitate their work, and their interaction with computers using natural language; but not to replace the human role totally, or imitate human conversation perfectly.</a:t>
            </a:r>
          </a:p>
        </p:txBody>
      </p:sp>
    </p:spTree>
    <p:extLst>
      <p:ext uri="{BB962C8B-B14F-4D97-AF65-F5344CB8AC3E}">
        <p14:creationId xmlns:p14="http://schemas.microsoft.com/office/powerpoint/2010/main" val="1559585530"/>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altLang="en-US"/>
          </a:p>
        </p:txBody>
      </p:sp>
      <p:sp>
        <p:nvSpPr>
          <p:cNvPr id="12291" name="Rectangle 3"/>
          <p:cNvSpPr>
            <a:spLocks noGrp="1" noChangeArrowheads="1"/>
          </p:cNvSpPr>
          <p:nvPr>
            <p:ph type="body" idx="1"/>
          </p:nvPr>
        </p:nvSpPr>
        <p:spPr/>
        <p:txBody>
          <a:bodyPr/>
          <a:lstStyle/>
          <a:p>
            <a:pPr eaLnBrk="1" hangingPunct="1"/>
            <a:endParaRPr lang="en-US" altLang="en-US"/>
          </a:p>
        </p:txBody>
      </p:sp>
      <p:pic>
        <p:nvPicPr>
          <p:cNvPr id="12292" name="Picture 4" descr="pra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144000" cy="651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5544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a:t>Spoken Language Processing</a:t>
            </a:r>
          </a:p>
        </p:txBody>
      </p:sp>
      <p:sp>
        <p:nvSpPr>
          <p:cNvPr id="13315" name="Rectangle 3"/>
          <p:cNvSpPr>
            <a:spLocks noGrp="1" noChangeArrowheads="1"/>
          </p:cNvSpPr>
          <p:nvPr>
            <p:ph type="body" idx="1"/>
          </p:nvPr>
        </p:nvSpPr>
        <p:spPr>
          <a:xfrm>
            <a:off x="1981200" y="1447800"/>
            <a:ext cx="8001000" cy="5410200"/>
          </a:xfrm>
        </p:spPr>
        <p:txBody>
          <a:bodyPr>
            <a:normAutofit fontScale="92500" lnSpcReduction="10000"/>
          </a:bodyPr>
          <a:lstStyle/>
          <a:p>
            <a:pPr eaLnBrk="1" hangingPunct="1">
              <a:lnSpc>
                <a:spcPct val="90000"/>
              </a:lnSpc>
            </a:pPr>
            <a:r>
              <a:rPr lang="en-US" altLang="en-US" dirty="0"/>
              <a:t>Speech Recognition</a:t>
            </a:r>
          </a:p>
          <a:p>
            <a:pPr lvl="1" eaLnBrk="1" hangingPunct="1">
              <a:lnSpc>
                <a:spcPct val="90000"/>
              </a:lnSpc>
            </a:pPr>
            <a:r>
              <a:rPr lang="en-US" altLang="en-US" dirty="0"/>
              <a:t>Automatic dictation, assistance for blind people, </a:t>
            </a:r>
            <a:r>
              <a:rPr lang="en-US" altLang="en-US" dirty="0">
                <a:hlinkClick r:id="rId3"/>
              </a:rPr>
              <a:t>indexing youtube videos</a:t>
            </a:r>
            <a:r>
              <a:rPr lang="en-US" altLang="en-US" dirty="0"/>
              <a:t>, </a:t>
            </a:r>
          </a:p>
          <a:p>
            <a:pPr lvl="1" eaLnBrk="1" hangingPunct="1">
              <a:lnSpc>
                <a:spcPct val="90000"/>
              </a:lnSpc>
            </a:pPr>
            <a:endParaRPr lang="en-US" altLang="en-US" dirty="0"/>
          </a:p>
          <a:p>
            <a:pPr eaLnBrk="1" hangingPunct="1">
              <a:lnSpc>
                <a:spcPct val="90000"/>
              </a:lnSpc>
            </a:pPr>
            <a:r>
              <a:rPr lang="en-US" altLang="en-US" dirty="0"/>
              <a:t>Related things </a:t>
            </a:r>
            <a:r>
              <a:rPr lang="en-US" altLang="en-US" dirty="0" smtClean="0"/>
              <a:t>…</a:t>
            </a:r>
            <a:endParaRPr lang="en-US" altLang="en-US" dirty="0"/>
          </a:p>
          <a:p>
            <a:pPr lvl="1" eaLnBrk="1" hangingPunct="1">
              <a:lnSpc>
                <a:spcPct val="90000"/>
              </a:lnSpc>
            </a:pPr>
            <a:r>
              <a:rPr lang="en-US" altLang="en-US" dirty="0"/>
              <a:t>How does intonation affect semantic meaning?</a:t>
            </a:r>
          </a:p>
          <a:p>
            <a:pPr lvl="1" eaLnBrk="1" hangingPunct="1">
              <a:lnSpc>
                <a:spcPct val="90000"/>
              </a:lnSpc>
            </a:pPr>
            <a:r>
              <a:rPr lang="en-US" altLang="en-US" dirty="0"/>
              <a:t>Detecting uncertainty and emotions</a:t>
            </a:r>
          </a:p>
          <a:p>
            <a:pPr lvl="1" eaLnBrk="1" hangingPunct="1">
              <a:lnSpc>
                <a:spcPct val="90000"/>
              </a:lnSpc>
            </a:pPr>
            <a:r>
              <a:rPr lang="en-US" altLang="en-US" dirty="0"/>
              <a:t>Detecting deception! </a:t>
            </a:r>
          </a:p>
          <a:p>
            <a:pPr lvl="1" eaLnBrk="1" hangingPunct="1">
              <a:lnSpc>
                <a:spcPct val="90000"/>
              </a:lnSpc>
            </a:pPr>
            <a:endParaRPr lang="en-US" altLang="en-US" dirty="0"/>
          </a:p>
          <a:p>
            <a:pPr eaLnBrk="1" hangingPunct="1">
              <a:lnSpc>
                <a:spcPct val="90000"/>
              </a:lnSpc>
            </a:pPr>
            <a:r>
              <a:rPr lang="en-US" altLang="en-US" dirty="0"/>
              <a:t>Why is this hard?</a:t>
            </a:r>
          </a:p>
          <a:p>
            <a:pPr lvl="1" eaLnBrk="1" hangingPunct="1">
              <a:lnSpc>
                <a:spcPct val="90000"/>
              </a:lnSpc>
            </a:pPr>
            <a:r>
              <a:rPr lang="en-US" altLang="en-US" dirty="0"/>
              <a:t>Each speaker has a different voice (male vs female, child versus older person)</a:t>
            </a:r>
          </a:p>
          <a:p>
            <a:pPr lvl="1" eaLnBrk="1" hangingPunct="1">
              <a:lnSpc>
                <a:spcPct val="90000"/>
              </a:lnSpc>
            </a:pPr>
            <a:r>
              <a:rPr lang="en-US" altLang="en-US" dirty="0"/>
              <a:t>Many different accents (Scottish, American, non-native speakers) and ways of speaking</a:t>
            </a:r>
          </a:p>
          <a:p>
            <a:pPr lvl="1" eaLnBrk="1" hangingPunct="1">
              <a:lnSpc>
                <a:spcPct val="90000"/>
              </a:lnSpc>
            </a:pPr>
            <a:r>
              <a:rPr lang="en-US" altLang="en-US" dirty="0"/>
              <a:t>Conversation: turn taking, interruptions, …</a:t>
            </a:r>
          </a:p>
        </p:txBody>
      </p:sp>
    </p:spTree>
    <p:extLst>
      <p:ext uri="{BB962C8B-B14F-4D97-AF65-F5344CB8AC3E}">
        <p14:creationId xmlns:p14="http://schemas.microsoft.com/office/powerpoint/2010/main" val="363246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a:t>Spoken Language Processing</a:t>
            </a:r>
          </a:p>
        </p:txBody>
      </p:sp>
      <p:sp>
        <p:nvSpPr>
          <p:cNvPr id="14339" name="Rectangle 3"/>
          <p:cNvSpPr>
            <a:spLocks noGrp="1" noChangeArrowheads="1"/>
          </p:cNvSpPr>
          <p:nvPr>
            <p:ph type="body" idx="1"/>
          </p:nvPr>
        </p:nvSpPr>
        <p:spPr/>
        <p:txBody>
          <a:bodyPr/>
          <a:lstStyle/>
          <a:p>
            <a:pPr eaLnBrk="1" hangingPunct="1"/>
            <a:r>
              <a:rPr lang="en-US" altLang="en-US" dirty="0"/>
              <a:t>Text-to-Speech / Spoken dialog systems</a:t>
            </a:r>
          </a:p>
          <a:p>
            <a:pPr lvl="1" eaLnBrk="1" hangingPunct="1"/>
            <a:r>
              <a:rPr lang="en-US" altLang="en-US" dirty="0"/>
              <a:t>Call response centers, tutoring systems, …</a:t>
            </a:r>
          </a:p>
          <a:p>
            <a:pPr lvl="1" eaLnBrk="1" hangingPunct="1"/>
            <a:endParaRPr lang="en-US" altLang="en-US" dirty="0"/>
          </a:p>
          <a:p>
            <a:pPr eaLnBrk="1" hangingPunct="1"/>
            <a:r>
              <a:rPr lang="en-US" altLang="en-US" dirty="0"/>
              <a:t>Related things </a:t>
            </a:r>
          </a:p>
          <a:p>
            <a:pPr lvl="1" eaLnBrk="1" hangingPunct="1"/>
            <a:r>
              <a:rPr lang="en-US" altLang="en-US" dirty="0"/>
              <a:t>Making computer voices sound more human</a:t>
            </a:r>
          </a:p>
          <a:p>
            <a:pPr lvl="1" eaLnBrk="1" hangingPunct="1"/>
            <a:r>
              <a:rPr lang="en-US" altLang="en-US" dirty="0"/>
              <a:t>Making computer speech acts more human-like</a:t>
            </a:r>
          </a:p>
        </p:txBody>
      </p:sp>
    </p:spTree>
    <p:extLst>
      <p:ext uri="{BB962C8B-B14F-4D97-AF65-F5344CB8AC3E}">
        <p14:creationId xmlns:p14="http://schemas.microsoft.com/office/powerpoint/2010/main" val="2138935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a:t>Machine Translation</a:t>
            </a:r>
          </a:p>
        </p:txBody>
      </p:sp>
      <p:sp>
        <p:nvSpPr>
          <p:cNvPr id="15363" name="Rectangle 3"/>
          <p:cNvSpPr>
            <a:spLocks noGrp="1" noChangeArrowheads="1"/>
          </p:cNvSpPr>
          <p:nvPr>
            <p:ph type="body" idx="1"/>
          </p:nvPr>
        </p:nvSpPr>
        <p:spPr/>
        <p:txBody>
          <a:bodyPr/>
          <a:lstStyle/>
          <a:p>
            <a:pPr eaLnBrk="1" hangingPunct="1">
              <a:lnSpc>
                <a:spcPct val="90000"/>
              </a:lnSpc>
            </a:pPr>
            <a:r>
              <a:rPr lang="en-US" altLang="en-US" sz="2000" b="1"/>
              <a:t>About $10 billion spent annually on human translation</a:t>
            </a:r>
          </a:p>
          <a:p>
            <a:pPr eaLnBrk="1" hangingPunct="1">
              <a:lnSpc>
                <a:spcPct val="90000"/>
              </a:lnSpc>
            </a:pPr>
            <a:r>
              <a:rPr lang="en-US" altLang="en-US" sz="2000">
                <a:hlinkClick r:id="rId3"/>
              </a:rPr>
              <a:t>Hotels in Beijing, China</a:t>
            </a:r>
            <a:endParaRPr lang="en-US" altLang="en-US" sz="2000"/>
          </a:p>
          <a:p>
            <a:pPr lvl="1" eaLnBrk="1" hangingPunct="1">
              <a:lnSpc>
                <a:spcPct val="90000"/>
              </a:lnSpc>
            </a:pPr>
            <a:r>
              <a:rPr lang="en-US" altLang="en-US" sz="1800"/>
              <a:t>昨天我打电话订的时候艺龙信誓旦旦的保证说是四星级的酒店,住进去以后一看没,我靠,这在80年代可能算得上是四星的,我要的是368的大床房,房间只有一个0.5米*1米的小窗户,打开一看,我靠, </a:t>
            </a:r>
            <a:r>
              <a:rPr lang="en-US" altLang="en-US" sz="1800" b="1"/>
              <a:t>...</a:t>
            </a:r>
            <a:r>
              <a:rPr lang="en-US" altLang="en-US" sz="1800"/>
              <a:t>‎</a:t>
            </a:r>
          </a:p>
          <a:p>
            <a:pPr lvl="1" eaLnBrk="1" hangingPunct="1">
              <a:lnSpc>
                <a:spcPct val="90000"/>
              </a:lnSpc>
            </a:pPr>
            <a:r>
              <a:rPr lang="en-US" altLang="en-US" sz="1800"/>
              <a:t>Yesterday, I called out when Art Long vowed to ensure that the four-star hotel, to live in. I see no future, I rely on it in the 80s may be regarded as a four-star, and I want the big 368-bed Room, the room is only one 0.5 m * 1-meter small windows, what we can see, I rely on, ...‎ </a:t>
            </a:r>
          </a:p>
          <a:p>
            <a:pPr lvl="1" eaLnBrk="1" hangingPunct="1">
              <a:lnSpc>
                <a:spcPct val="90000"/>
              </a:lnSpc>
            </a:pPr>
            <a:endParaRPr lang="en-US" altLang="en-US" sz="1800"/>
          </a:p>
          <a:p>
            <a:pPr lvl="1" eaLnBrk="1" hangingPunct="1">
              <a:lnSpc>
                <a:spcPct val="90000"/>
              </a:lnSpc>
            </a:pPr>
            <a:r>
              <a:rPr lang="en-US" altLang="en-US" sz="1800"/>
              <a:t>"本人刚从酒店回来，很想发表一下自己的看法。总体印象：位置很好，价格也不错，但是服务一般或是太一般了，前台接待的水平和效率 ..." </a:t>
            </a:r>
          </a:p>
          <a:p>
            <a:pPr lvl="1" eaLnBrk="1" hangingPunct="1">
              <a:lnSpc>
                <a:spcPct val="90000"/>
              </a:lnSpc>
            </a:pPr>
            <a:r>
              <a:rPr lang="en-US" altLang="en-US" sz="1800"/>
              <a:t>"I came back from the hotel, would like to express my own views. The overall impression: a good location, good prices, but services in general or too general, the level of the front reception and efficiency ..." </a:t>
            </a:r>
          </a:p>
        </p:txBody>
      </p:sp>
    </p:spTree>
    <p:extLst>
      <p:ext uri="{BB962C8B-B14F-4D97-AF65-F5344CB8AC3E}">
        <p14:creationId xmlns:p14="http://schemas.microsoft.com/office/powerpoint/2010/main" val="9099996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516</TotalTime>
  <Words>2305</Words>
  <Application>Microsoft Macintosh PowerPoint</Application>
  <PresentationFormat>Widescreen</PresentationFormat>
  <Paragraphs>462</Paragraphs>
  <Slides>55</Slides>
  <Notes>49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6" baseType="lpstr">
      <vt:lpstr>Calibri Light</vt:lpstr>
      <vt:lpstr>Arial</vt:lpstr>
      <vt:lpstr>Calibri</vt:lpstr>
      <vt:lpstr>Courier New</vt:lpstr>
      <vt:lpstr>DejaVu Sans Condensed</vt:lpstr>
      <vt:lpstr>Monotype Sorts</vt:lpstr>
      <vt:lpstr>Times New Roman</vt:lpstr>
      <vt:lpstr>Verdana</vt:lpstr>
      <vt:lpstr>Wingdings</vt:lpstr>
      <vt:lpstr>Office Theme</vt:lpstr>
      <vt:lpstr>Bitmap Image</vt:lpstr>
      <vt:lpstr>Natural Language Computing</vt:lpstr>
      <vt:lpstr>What is NLP?</vt:lpstr>
      <vt:lpstr>Real-word NLP</vt:lpstr>
      <vt:lpstr>How does NLP work…</vt:lpstr>
      <vt:lpstr>How does NLP work…</vt:lpstr>
      <vt:lpstr>PowerPoint Presentation</vt:lpstr>
      <vt:lpstr>Spoken Language Processing</vt:lpstr>
      <vt:lpstr>Spoken Language Processing</vt:lpstr>
      <vt:lpstr>Machine Translation</vt:lpstr>
      <vt:lpstr>Why is machine translation hard?</vt:lpstr>
      <vt:lpstr>Use of Parallel Text</vt:lpstr>
      <vt:lpstr>Statistical Machine Translation</vt:lpstr>
      <vt:lpstr>NLP: Status</vt:lpstr>
      <vt:lpstr>PowerPoint Presentation</vt:lpstr>
      <vt:lpstr>Natural Language Understanding</vt:lpstr>
      <vt:lpstr>Why is this customer confused?</vt:lpstr>
      <vt:lpstr>Question Answering</vt:lpstr>
      <vt:lpstr>PowerPoint Presentation</vt:lpstr>
      <vt:lpstr>PowerPoint Presentation</vt:lpstr>
      <vt:lpstr>PowerPoint Presentation</vt:lpstr>
      <vt:lpstr>PowerPoint Presentation</vt:lpstr>
      <vt:lpstr>PowerPoint Presentation</vt:lpstr>
      <vt:lpstr>Excerpt from the book</vt:lpstr>
      <vt:lpstr>History (contd.)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Language Computing</dc:title>
  <dc:creator>Anl Saini</dc:creator>
  <cp:lastModifiedBy>Anl Saini</cp:lastModifiedBy>
  <cp:revision>4</cp:revision>
  <dcterms:created xsi:type="dcterms:W3CDTF">2017-04-18T16:49:41Z</dcterms:created>
  <dcterms:modified xsi:type="dcterms:W3CDTF">2017-04-19T01:25:53Z</dcterms:modified>
</cp:coreProperties>
</file>